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tags/tag8.xml" ContentType="application/vnd.openxmlformats-officedocument.presentationml.tags+xml"/>
  <Override PartName="/ppt/tags/tag140.xml" ContentType="application/vnd.openxmlformats-officedocument.presentationml.tags+xml"/>
  <Override PartName="/ppt/tags/tag238.xml" ContentType="application/vnd.openxmlformats-officedocument.presentationml.tags+xml"/>
  <Override PartName="/ppt/tags/tag285.xml" ContentType="application/vnd.openxmlformats-officedocument.presentationml.tags+xml"/>
  <Override PartName="/ppt/tags/tag569.xml" ContentType="application/vnd.openxmlformats-officedocument.presentationml.tags+xml"/>
  <Override PartName="/ppt/tags/tag632.xml" ContentType="application/vnd.openxmlformats-officedocument.presentationml.tags+xml"/>
  <Override PartName="/ppt/tags/tag424.xml" ContentType="application/vnd.openxmlformats-officedocument.presentationml.tags+xml"/>
  <Override PartName="/ppt/tags/tag471.xml" ContentType="application/vnd.openxmlformats-officedocument.presentationml.tags+xml"/>
  <Override PartName="/ppt/tags/tag610.xml" ContentType="application/vnd.openxmlformats-officedocument.presentationml.tags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tags/tag216.xml" ContentType="application/vnd.openxmlformats-officedocument.presentationml.tags+xml"/>
  <Override PartName="/ppt/tags/tag263.xml" ContentType="application/vnd.openxmlformats-officedocument.presentationml.tags+xml"/>
  <Override PartName="/ppt/tags/tag402.xml" ContentType="application/vnd.openxmlformats-officedocument.presentationml.tags+xml"/>
  <Override PartName="/ppt/tags/tag547.xml" ContentType="application/vnd.openxmlformats-officedocument.presentationml.tags+xml"/>
  <Override PartName="/ppt/tags/tag594.xml" ContentType="application/vnd.openxmlformats-officedocument.presentationml.tags+xml"/>
  <Default Extension="xml" ContentType="application/xml"/>
  <Override PartName="/ppt/slides/slide50.xml" ContentType="application/vnd.openxmlformats-officedocument.presentationml.slide+xml"/>
  <Override PartName="/ppt/tags/tag38.xml" ContentType="application/vnd.openxmlformats-officedocument.presentationml.tags+xml"/>
  <Override PartName="/ppt/tags/tag85.xml" ContentType="application/vnd.openxmlformats-officedocument.presentationml.tags+xml"/>
  <Override PartName="/ppt/tags/tag241.xml" ContentType="application/vnd.openxmlformats-officedocument.presentationml.tags+xml"/>
  <Override PartName="/ppt/tags/tag339.xml" ContentType="application/vnd.openxmlformats-officedocument.presentationml.tags+xml"/>
  <Override PartName="/ppt/tags/tag386.xml" ContentType="application/vnd.openxmlformats-officedocument.presentationml.tags+xml"/>
  <Override PartName="/ppt/tags/tag525.xml" ContentType="application/vnd.openxmlformats-officedocument.presentationml.tags+xml"/>
  <Override PartName="/ppt/tags/tag572.xml" ContentType="application/vnd.openxmlformats-officedocument.presentationml.tags+xml"/>
  <Override PartName="/ppt/tags/tag16.xml" ContentType="application/vnd.openxmlformats-officedocument.presentationml.tags+xml"/>
  <Override PartName="/ppt/tags/tag63.xml" ContentType="application/vnd.openxmlformats-officedocument.presentationml.tags+xml"/>
  <Override PartName="/ppt/tags/tag178.xml" ContentType="application/vnd.openxmlformats-officedocument.presentationml.tags+xml"/>
  <Override PartName="/ppt/tags/tag317.xml" ContentType="application/vnd.openxmlformats-officedocument.presentationml.tags+xml"/>
  <Override PartName="/ppt/tags/tag364.xml" ContentType="application/vnd.openxmlformats-officedocument.presentationml.tags+xml"/>
  <Override PartName="/ppt/tags/tag109.xml" ContentType="application/vnd.openxmlformats-officedocument.presentationml.tags+xml"/>
  <Override PartName="/ppt/tags/tag156.xml" ContentType="application/vnd.openxmlformats-officedocument.presentationml.tags+xml"/>
  <Override PartName="/ppt/tags/tag487.xml" ContentType="application/vnd.openxmlformats-officedocument.presentationml.tags+xml"/>
  <Override PartName="/ppt/tags/tag503.xml" ContentType="application/vnd.openxmlformats-officedocument.presentationml.tags+xml"/>
  <Override PartName="/ppt/tags/tag550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tags/tag279.xml" ContentType="application/vnd.openxmlformats-officedocument.presentationml.tags+xml"/>
  <Override PartName="/ppt/tags/tag342.xml" ContentType="application/vnd.openxmlformats-officedocument.presentationml.tags+xml"/>
  <Override PartName="/ppt/tags/tag626.xml" ContentType="application/vnd.openxmlformats-officedocument.presentationml.tags+xml"/>
  <Override PartName="/ppt/tags/tag134.xml" ContentType="application/vnd.openxmlformats-officedocument.presentationml.tags+xml"/>
  <Override PartName="/ppt/tags/tag181.xml" ContentType="application/vnd.openxmlformats-officedocument.presentationml.tags+xml"/>
  <Override PartName="/ppt/tags/tag320.xml" ContentType="application/vnd.openxmlformats-officedocument.presentationml.tags+xml"/>
  <Override PartName="/ppt/tags/tag418.xml" ContentType="application/vnd.openxmlformats-officedocument.presentationml.tags+xml"/>
  <Override PartName="/ppt/tags/tag465.xml" ContentType="application/vnd.openxmlformats-officedocument.presentationml.tags+xml"/>
  <Override PartName="/ppt/slides/slide19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tags/tag112.xml" ContentType="application/vnd.openxmlformats-officedocument.presentationml.tags+xml"/>
  <Override PartName="/ppt/tags/tag257.xml" ContentType="application/vnd.openxmlformats-officedocument.presentationml.tags+xml"/>
  <Override PartName="/ppt/tags/tag588.xml" ContentType="application/vnd.openxmlformats-officedocument.presentationml.tags+xml"/>
  <Override PartName="/ppt/tags/tag604.xml" ContentType="application/vnd.openxmlformats-officedocument.presentationml.tag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ags/tag443.xml" ContentType="application/vnd.openxmlformats-officedocument.presentationml.tags+xml"/>
  <Override PartName="/ppt/tags/tag490.xml" ContentType="application/vnd.openxmlformats-officedocument.presentationml.tags+xml"/>
  <Override PartName="/ppt/slides/slide44.xml" ContentType="application/vnd.openxmlformats-officedocument.presentationml.slide+xml"/>
  <Override PartName="/ppt/tags/tag235.xml" ContentType="application/vnd.openxmlformats-officedocument.presentationml.tags+xml"/>
  <Override PartName="/ppt/tags/tag282.xml" ContentType="application/vnd.openxmlformats-officedocument.presentationml.tags+xml"/>
  <Override PartName="/ppt/tags/tag421.xml" ContentType="application/vnd.openxmlformats-officedocument.presentationml.tags+xml"/>
  <Override PartName="/ppt/tags/tag519.xml" ContentType="application/vnd.openxmlformats-officedocument.presentationml.tags+xml"/>
  <Override PartName="/ppt/tags/tag566.xml" ContentType="application/vnd.openxmlformats-officedocument.presentationml.tags+xml"/>
  <Override PartName="/ppt/slides/slide22.xml" ContentType="application/vnd.openxmlformats-officedocument.presentationml.slide+xml"/>
  <Override PartName="/ppt/tags/tag57.xml" ContentType="application/vnd.openxmlformats-officedocument.presentationml.tags+xml"/>
  <Override PartName="/ppt/tags/tag213.xml" ContentType="application/vnd.openxmlformats-officedocument.presentationml.tags+xml"/>
  <Override PartName="/ppt/tags/tag260.xml" ContentType="application/vnd.openxmlformats-officedocument.presentationml.tags+xml"/>
  <Override PartName="/ppt/tags/tag358.xml" ContentType="application/vnd.openxmlformats-officedocument.presentationml.tags+xml"/>
  <Override PartName="/ppt/tags/tag544.xml" ContentType="application/vnd.openxmlformats-officedocument.presentationml.tags+xml"/>
  <Override PartName="/ppt/tags/tag591.xml" ContentType="application/vnd.openxmlformats-officedocument.presentationml.tags+xml"/>
  <Override PartName="/ppt/tags/tag35.xml" ContentType="application/vnd.openxmlformats-officedocument.presentationml.tags+xml"/>
  <Override PartName="/ppt/tags/tag82.xml" ContentType="application/vnd.openxmlformats-officedocument.presentationml.tags+xml"/>
  <Override PartName="/ppt/tags/tag197.xml" ContentType="application/vnd.openxmlformats-officedocument.presentationml.tags+xml"/>
  <Override PartName="/ppt/tags/tag336.xml" ContentType="application/vnd.openxmlformats-officedocument.presentationml.tags+xml"/>
  <Override PartName="/ppt/tags/tag383.xml" ContentType="application/vnd.openxmlformats-officedocument.presentationml.tags+xml"/>
  <Override PartName="/ppt/tags/tag128.xml" ContentType="application/vnd.openxmlformats-officedocument.presentationml.tags+xml"/>
  <Override PartName="/ppt/tags/tag175.xml" ContentType="application/vnd.openxmlformats-officedocument.presentationml.tags+xml"/>
  <Override PartName="/ppt/tags/tag459.xml" ContentType="application/vnd.openxmlformats-officedocument.presentationml.tags+xml"/>
  <Override PartName="/ppt/tags/tag522.xml" ContentType="application/vnd.openxmlformats-officedocument.presentationml.tags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ppt/tags/tag298.xml" ContentType="application/vnd.openxmlformats-officedocument.presentationml.tags+xml"/>
  <Override PartName="/ppt/tags/tag314.xml" ContentType="application/vnd.openxmlformats-officedocument.presentationml.tags+xml"/>
  <Override PartName="/ppt/tags/tag361.xml" ContentType="application/vnd.openxmlformats-officedocument.presentationml.tags+xml"/>
  <Override PartName="/ppt/tags/tag500.xml" ContentType="application/vnd.openxmlformats-officedocument.presentationml.tags+xml"/>
  <Override PartName="/ppt/notesSlides/notesSlide4.xml" ContentType="application/vnd.openxmlformats-officedocument.presentationml.notesSlide+xml"/>
  <Override PartName="/ppt/tags/tag106.xml" ContentType="application/vnd.openxmlformats-officedocument.presentationml.tags+xml"/>
  <Override PartName="/ppt/tags/tag153.xml" ContentType="application/vnd.openxmlformats-officedocument.presentationml.tags+xml"/>
  <Override PartName="/ppt/tags/tag437.xml" ContentType="application/vnd.openxmlformats-officedocument.presentationml.tags+xml"/>
  <Override PartName="/ppt/tags/tag484.xml" ContentType="application/vnd.openxmlformats-officedocument.presentationml.tags+xml"/>
  <Override PartName="/ppt/tags/tag623.xml" ContentType="application/vnd.openxmlformats-officedocument.presentationml.tags+xml"/>
  <Override PartName="/ppt/slides/slide38.xml" ContentType="application/vnd.openxmlformats-officedocument.presentationml.slide+xml"/>
  <Override PartName="/ppt/tags/tag131.xml" ContentType="application/vnd.openxmlformats-officedocument.presentationml.tags+xml"/>
  <Override PartName="/ppt/tags/tag229.xml" ContentType="application/vnd.openxmlformats-officedocument.presentationml.tags+xml"/>
  <Override PartName="/ppt/tags/tag276.xml" ContentType="application/vnd.openxmlformats-officedocument.presentationml.tags+xml"/>
  <Override PartName="/ppt/tags/tag415.xml" ContentType="application/vnd.openxmlformats-officedocument.presentationml.tags+xml"/>
  <Override PartName="/ppt/tags/tag462.xml" ContentType="application/vnd.openxmlformats-officedocument.presentationml.tags+xml"/>
  <Override PartName="/ppt/tags/tag98.xml" ContentType="application/vnd.openxmlformats-officedocument.presentationml.tags+xml"/>
  <Override PartName="/ppt/tags/tag207.xml" ContentType="application/vnd.openxmlformats-officedocument.presentationml.tags+xml"/>
  <Override PartName="/ppt/tags/tag254.xml" ContentType="application/vnd.openxmlformats-officedocument.presentationml.tags+xml"/>
  <Override PartName="/ppt/tags/tag399.xml" ContentType="application/vnd.openxmlformats-officedocument.presentationml.tags+xml"/>
  <Override PartName="/ppt/tags/tag601.xml" ContentType="application/vnd.openxmlformats-officedocument.presentationml.tags+xml"/>
  <Override PartName="/ppt/slides/slide16.xml" ContentType="application/vnd.openxmlformats-officedocument.presentationml.slide+xml"/>
  <Override PartName="/ppt/slides/slide63.xml" ContentType="application/vnd.openxmlformats-officedocument.presentationml.slide+xml"/>
  <Override PartName="/ppt/tags/tag2.xml" ContentType="application/vnd.openxmlformats-officedocument.presentationml.tags+xml"/>
  <Override PartName="/ppt/tags/tag440.xml" ContentType="application/vnd.openxmlformats-officedocument.presentationml.tags+xml"/>
  <Override PartName="/ppt/tags/tag538.xml" ContentType="application/vnd.openxmlformats-officedocument.presentationml.tags+xml"/>
  <Override PartName="/ppt/tags/tag585.xml" ContentType="application/vnd.openxmlformats-officedocument.presentationml.tags+xml"/>
  <Override PartName="/ppt/slides/slide41.xml" ContentType="application/vnd.openxmlformats-officedocument.presentationml.slide+xml"/>
  <Override PartName="/ppt/tags/tag29.xml" ContentType="application/vnd.openxmlformats-officedocument.presentationml.tags+xml"/>
  <Override PartName="/ppt/tags/tag76.xml" ContentType="application/vnd.openxmlformats-officedocument.presentationml.tags+xml"/>
  <Override PartName="/ppt/tags/tag232.xml" ContentType="application/vnd.openxmlformats-officedocument.presentationml.tags+xml"/>
  <Override PartName="/ppt/tags/tag377.xml" ContentType="application/vnd.openxmlformats-officedocument.presentationml.tags+xml"/>
  <Override PartName="/ppt/tags/tag516.xml" ContentType="application/vnd.openxmlformats-officedocument.presentationml.tags+xml"/>
  <Override PartName="/ppt/tags/tag563.xml" ContentType="application/vnd.openxmlformats-officedocument.presentationml.tags+xml"/>
  <Override PartName="/ppt/tags/tag54.xml" ContentType="application/vnd.openxmlformats-officedocument.presentationml.tags+xml"/>
  <Override PartName="/ppt/tags/tag169.xml" ContentType="application/vnd.openxmlformats-officedocument.presentationml.tags+xml"/>
  <Override PartName="/ppt/tags/tag210.xml" ContentType="application/vnd.openxmlformats-officedocument.presentationml.tags+xml"/>
  <Override PartName="/ppt/tags/tag308.xml" ContentType="application/vnd.openxmlformats-officedocument.presentationml.tags+xml"/>
  <Override PartName="/ppt/tags/tag355.xml" ContentType="application/vnd.openxmlformats-officedocument.presentationml.tags+xml"/>
  <Override PartName="/ppt/tags/tag639.xml" ContentType="application/vnd.openxmlformats-officedocument.presentationml.tags+xml"/>
  <Override PartName="/ppt/tags/tag147.xml" ContentType="application/vnd.openxmlformats-officedocument.presentationml.tags+xml"/>
  <Override PartName="/ppt/tags/tag194.xml" ContentType="application/vnd.openxmlformats-officedocument.presentationml.tags+xml"/>
  <Override PartName="/ppt/tags/tag478.xml" ContentType="application/vnd.openxmlformats-officedocument.presentationml.tags+xml"/>
  <Override PartName="/ppt/tags/tag541.xml" ContentType="application/vnd.openxmlformats-officedocument.presentationml.tags+xml"/>
  <Override PartName="/ppt/tags/tag32.xml" ContentType="application/vnd.openxmlformats-officedocument.presentationml.tags+xml"/>
  <Override PartName="/ppt/tags/tag333.xml" ContentType="application/vnd.openxmlformats-officedocument.presentationml.tags+xml"/>
  <Override PartName="/ppt/tags/tag380.xml" ContentType="application/vnd.openxmlformats-officedocument.presentationml.tags+xml"/>
  <Override PartName="/ppt/tags/tag617.xml" ContentType="application/vnd.openxmlformats-officedocument.presentationml.tags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tags/tag10.xml" ContentType="application/vnd.openxmlformats-officedocument.presentationml.tags+xml"/>
  <Override PartName="/ppt/tags/tag125.xml" ContentType="application/vnd.openxmlformats-officedocument.presentationml.tags+xml"/>
  <Override PartName="/ppt/tags/tag172.xml" ContentType="application/vnd.openxmlformats-officedocument.presentationml.tags+xml"/>
  <Override PartName="/ppt/tags/tag311.xml" ContentType="application/vnd.openxmlformats-officedocument.presentationml.tags+xml"/>
  <Override PartName="/ppt/tags/tag409.xml" ContentType="application/vnd.openxmlformats-officedocument.presentationml.tags+xml"/>
  <Override PartName="/ppt/tags/tag456.xml" ContentType="application/vnd.openxmlformats-officedocument.presentationml.tags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tags/tag103.xml" ContentType="application/vnd.openxmlformats-officedocument.presentationml.tags+xml"/>
  <Override PartName="/ppt/tags/tag150.xml" ContentType="application/vnd.openxmlformats-officedocument.presentationml.tags+xml"/>
  <Override PartName="/ppt/tags/tag248.xml" ContentType="application/vnd.openxmlformats-officedocument.presentationml.tags+xml"/>
  <Override PartName="/ppt/tags/tag295.xml" ContentType="application/vnd.openxmlformats-officedocument.presentationml.tags+xml"/>
  <Override PartName="/ppt/tags/tag434.xml" ContentType="application/vnd.openxmlformats-officedocument.presentationml.tags+xml"/>
  <Override PartName="/ppt/tags/tag481.xml" ContentType="application/vnd.openxmlformats-officedocument.presentationml.tags+xml"/>
  <Override PartName="/ppt/tags/tag579.xml" ContentType="application/vnd.openxmlformats-officedocument.presentationml.tags+xml"/>
  <Override PartName="/ppt/tags/tag226.xml" ContentType="application/vnd.openxmlformats-officedocument.presentationml.tags+xml"/>
  <Override PartName="/ppt/tags/tag273.xml" ContentType="application/vnd.openxmlformats-officedocument.presentationml.tags+xml"/>
  <Override PartName="/ppt/tags/tag620.xml" ContentType="application/vnd.openxmlformats-officedocument.presentationml.tags+xml"/>
  <Override PartName="/ppt/slides/slide35.xml" ContentType="application/vnd.openxmlformats-officedocument.presentationml.slide+xml"/>
  <Override PartName="/ppt/tags/tag412.xml" ContentType="application/vnd.openxmlformats-officedocument.presentationml.tags+xml"/>
  <Override PartName="/ppt/tags/tag557.xml" ContentType="application/vnd.openxmlformats-officedocument.presentationml.tags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tags/tag48.xml" ContentType="application/vnd.openxmlformats-officedocument.presentationml.tags+xml"/>
  <Override PartName="/ppt/tags/tag95.xml" ContentType="application/vnd.openxmlformats-officedocument.presentationml.tags+xml"/>
  <Override PartName="/ppt/tags/tag188.xml" ContentType="application/vnd.openxmlformats-officedocument.presentationml.tags+xml"/>
  <Override PartName="/ppt/tags/tag204.xml" ContentType="application/vnd.openxmlformats-officedocument.presentationml.tags+xml"/>
  <Override PartName="/ppt/tags/tag251.xml" ContentType="application/vnd.openxmlformats-officedocument.presentationml.tags+xml"/>
  <Override PartName="/ppt/tags/tag349.xml" ContentType="application/vnd.openxmlformats-officedocument.presentationml.tags+xml"/>
  <Override PartName="/ppt/tags/tag396.xml" ContentType="application/vnd.openxmlformats-officedocument.presentationml.tags+xml"/>
  <Override PartName="/ppt/tags/tag535.xml" ContentType="application/vnd.openxmlformats-officedocument.presentationml.tags+xml"/>
  <Override PartName="/ppt/tags/tag582.xml" ContentType="application/vnd.openxmlformats-officedocument.presentationml.tags+xml"/>
  <Override PartName="/ppt/tags/tag26.xml" ContentType="application/vnd.openxmlformats-officedocument.presentationml.tags+xml"/>
  <Override PartName="/ppt/tags/tag73.xml" ContentType="application/vnd.openxmlformats-officedocument.presentationml.tags+xml"/>
  <Override PartName="/ppt/tags/tag327.xml" ContentType="application/vnd.openxmlformats-officedocument.presentationml.tags+xml"/>
  <Override PartName="/ppt/tags/tag374.xml" ContentType="application/vnd.openxmlformats-officedocument.presentationml.tags+xml"/>
  <Override PartName="/ppt/tags/tag119.xml" ContentType="application/vnd.openxmlformats-officedocument.presentationml.tags+xml"/>
  <Override PartName="/ppt/tags/tag166.xml" ContentType="application/vnd.openxmlformats-officedocument.presentationml.tags+xml"/>
  <Override PartName="/ppt/tags/tag497.xml" ContentType="application/vnd.openxmlformats-officedocument.presentationml.tags+xml"/>
  <Override PartName="/ppt/tags/tag513.xml" ContentType="application/vnd.openxmlformats-officedocument.presentationml.tags+xml"/>
  <Override PartName="/ppt/tags/tag560.xml" ContentType="application/vnd.openxmlformats-officedocument.presentationml.tags+xml"/>
  <Override PartName="/ppt/tags/tag51.xml" ContentType="application/vnd.openxmlformats-officedocument.presentationml.tags+xml"/>
  <Override PartName="/ppt/tags/tag289.xml" ContentType="application/vnd.openxmlformats-officedocument.presentationml.tags+xml"/>
  <Override PartName="/ppt/tags/tag305.xml" ContentType="application/vnd.openxmlformats-officedocument.presentationml.tags+xml"/>
  <Override PartName="/ppt/tags/tag352.xml" ContentType="application/vnd.openxmlformats-officedocument.presentationml.tags+xml"/>
  <Override PartName="/ppt/tags/tag636.xml" ContentType="application/vnd.openxmlformats-officedocument.presentationml.tags+xml"/>
  <Override PartName="/ppt/tags/tag144.xml" ContentType="application/vnd.openxmlformats-officedocument.presentationml.tags+xml"/>
  <Override PartName="/ppt/tags/tag191.xml" ContentType="application/vnd.openxmlformats-officedocument.presentationml.tags+xml"/>
  <Override PartName="/ppt/tags/tag330.xml" ContentType="application/vnd.openxmlformats-officedocument.presentationml.tags+xml"/>
  <Override PartName="/ppt/tags/tag428.xml" ContentType="application/vnd.openxmlformats-officedocument.presentationml.tags+xml"/>
  <Override PartName="/ppt/tags/tag475.xml" ContentType="application/vnd.openxmlformats-officedocument.presentationml.tags+xml"/>
  <Override PartName="/ppt/tags/tag614.xml" ContentType="application/vnd.openxmlformats-officedocument.presentationml.tags+xml"/>
  <Override PartName="/ppt/slides/slide29.xml" ContentType="application/vnd.openxmlformats-officedocument.presentationml.slide+xml"/>
  <Override PartName="/ppt/tags/tag122.xml" ContentType="application/vnd.openxmlformats-officedocument.presentationml.tags+xml"/>
  <Override PartName="/ppt/tags/tag267.xml" ContentType="application/vnd.openxmlformats-officedocument.presentationml.tags+xml"/>
  <Override PartName="/ppt/tags/tag406.xml" ContentType="application/vnd.openxmlformats-officedocument.presentationml.tags+xml"/>
  <Override PartName="/ppt/tags/tag453.xml" ContentType="application/vnd.openxmlformats-officedocument.presentationml.tags+xml"/>
  <Override PartName="/ppt/tags/tag598.xml" ContentType="application/vnd.openxmlformats-officedocument.presentationml.tags+xml"/>
  <Override PartName="/ppt/slides/slide4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tags/tag89.xml" ContentType="application/vnd.openxmlformats-officedocument.presentationml.tags+xml"/>
  <Override PartName="/ppt/tags/tag245.xml" ContentType="application/vnd.openxmlformats-officedocument.presentationml.tags+xml"/>
  <Override PartName="/ppt/tags/tag292.xml" ContentType="application/vnd.openxmlformats-officedocument.presentationml.tags+xml"/>
  <Override PartName="/ppt/tags/tag529.xml" ContentType="application/vnd.openxmlformats-officedocument.presentationml.tags+xml"/>
  <Override PartName="/ppt/tags/tag576.xml" ContentType="application/vnd.openxmlformats-officedocument.presentationml.tags+xml"/>
  <Override PartName="/ppt/tags/tag100.xml" ContentType="application/vnd.openxmlformats-officedocument.presentationml.tags+xml"/>
  <Override PartName="/ppt/tags/tag368.xml" ContentType="application/vnd.openxmlformats-officedocument.presentationml.tags+xml"/>
  <Override PartName="/ppt/tags/tag431.xml" ContentType="application/vnd.openxmlformats-officedocument.presentationml.tags+xml"/>
  <Override PartName="/ppt/slides/slide32.xml" ContentType="application/vnd.openxmlformats-officedocument.presentationml.slide+xml"/>
  <Override PartName="/ppt/tags/tag67.xml" ContentType="application/vnd.openxmlformats-officedocument.presentationml.tags+xml"/>
  <Override PartName="/ppt/tags/tag223.xml" ContentType="application/vnd.openxmlformats-officedocument.presentationml.tags+xml"/>
  <Override PartName="/ppt/tags/tag270.xml" ContentType="application/vnd.openxmlformats-officedocument.presentationml.tags+xml"/>
  <Override PartName="/ppt/tags/tag507.xml" ContentType="application/vnd.openxmlformats-officedocument.presentationml.tags+xml"/>
  <Override PartName="/ppt/tags/tag554.xml" ContentType="application/vnd.openxmlformats-officedocument.presentationml.tags+xml"/>
  <Override PartName="/ppt/slides/slide10.xml" ContentType="application/vnd.openxmlformats-officedocument.presentationml.slide+xml"/>
  <Override PartName="/ppt/tags/tag45.xml" ContentType="application/vnd.openxmlformats-officedocument.presentationml.tags+xml"/>
  <Override PartName="/ppt/tags/tag92.xml" ContentType="application/vnd.openxmlformats-officedocument.presentationml.tags+xml"/>
  <Override PartName="/ppt/tags/tag201.xml" ContentType="application/vnd.openxmlformats-officedocument.presentationml.tags+xml"/>
  <Override PartName="/ppt/tags/tag346.xml" ContentType="application/vnd.openxmlformats-officedocument.presentationml.tags+xml"/>
  <Override PartName="/ppt/tags/tag393.xml" ContentType="application/vnd.openxmlformats-officedocument.presentationml.tags+xml"/>
  <Override PartName="/ppt/tags/tag532.xml" ContentType="application/vnd.openxmlformats-officedocument.presentationml.tags+xml"/>
  <Override PartName="/ppt/tags/tag138.xml" ContentType="application/vnd.openxmlformats-officedocument.presentationml.tags+xml"/>
  <Override PartName="/ppt/tags/tag185.xml" ContentType="application/vnd.openxmlformats-officedocument.presentationml.tags+xml"/>
  <Override PartName="/ppt/tags/tag324.xml" ContentType="application/vnd.openxmlformats-officedocument.presentationml.tags+xml"/>
  <Override PartName="/ppt/tags/tag371.xml" ContentType="application/vnd.openxmlformats-officedocument.presentationml.tags+xml"/>
  <Override PartName="/ppt/tags/tag469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63.xml" ContentType="application/vnd.openxmlformats-officedocument.presentationml.tags+xml"/>
  <Override PartName="/ppt/tags/tag510.xml" ContentType="application/vnd.openxmlformats-officedocument.presentationml.tags+xml"/>
  <Override PartName="/ppt/tags/tag608.xml" ContentType="application/vnd.openxmlformats-officedocument.presentationml.tags+xml"/>
  <Override PartName="/ppt/tags/tag9.xml" ContentType="application/vnd.openxmlformats-officedocument.presentationml.tags+xml"/>
  <Override PartName="/ppt/tags/tag302.xml" ContentType="application/vnd.openxmlformats-officedocument.presentationml.tags+xml"/>
  <Override PartName="/ppt/tags/tag447.xml" ContentType="application/vnd.openxmlformats-officedocument.presentationml.tags+xml"/>
  <Override PartName="/ppt/tags/tag494.xml" ContentType="application/vnd.openxmlformats-officedocument.presentationml.tags+xml"/>
  <Override PartName="/ppt/tags/tag633.xml" ContentType="application/vnd.openxmlformats-officedocument.presentationml.tags+xml"/>
  <Override PartName="/ppt/slides/slide48.xml" ContentType="application/vnd.openxmlformats-officedocument.presentationml.slide+xml"/>
  <Override PartName="/ppt/tags/tag141.xml" ContentType="application/vnd.openxmlformats-officedocument.presentationml.tags+xml"/>
  <Override PartName="/ppt/tags/tag239.xml" ContentType="application/vnd.openxmlformats-officedocument.presentationml.tags+xml"/>
  <Override PartName="/ppt/tags/tag286.xml" ContentType="application/vnd.openxmlformats-officedocument.presentationml.tags+xml"/>
  <Override PartName="/ppt/tags/tag425.xml" ContentType="application/vnd.openxmlformats-officedocument.presentationml.tags+xml"/>
  <Override PartName="/ppt/tags/tag472.xml" ContentType="application/vnd.openxmlformats-officedocument.presentationml.tags+xml"/>
  <Override PartName="/ppt/slides/slide26.xml" ContentType="application/vnd.openxmlformats-officedocument.presentationml.slide+xml"/>
  <Override PartName="/ppt/slides/slide73.xml" ContentType="application/vnd.openxmlformats-officedocument.presentationml.slide+xml"/>
  <Override PartName="/ppt/tags/tag217.xml" ContentType="application/vnd.openxmlformats-officedocument.presentationml.tags+xml"/>
  <Override PartName="/ppt/tags/tag264.xml" ContentType="application/vnd.openxmlformats-officedocument.presentationml.tags+xml"/>
  <Override PartName="/ppt/tags/tag548.xml" ContentType="application/vnd.openxmlformats-officedocument.presentationml.tags+xml"/>
  <Override PartName="/ppt/tags/tag595.xml" ContentType="application/vnd.openxmlformats-officedocument.presentationml.tags+xml"/>
  <Override PartName="/ppt/tags/tag611.xml" ContentType="application/vnd.openxmlformats-officedocument.presentationml.tags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tags/tag86.xml" ContentType="application/vnd.openxmlformats-officedocument.presentationml.tags+xml"/>
  <Override PartName="/ppt/tags/tag387.xml" ContentType="application/vnd.openxmlformats-officedocument.presentationml.tags+xml"/>
  <Override PartName="/ppt/tags/tag403.xml" ContentType="application/vnd.openxmlformats-officedocument.presentationml.tags+xml"/>
  <Override PartName="/ppt/tags/tag450.xml" ContentType="application/vnd.openxmlformats-officedocument.presentationml.tags+xml"/>
  <Override PartName="/ppt/slides/slide51.xml" ContentType="application/vnd.openxmlformats-officedocument.presentationml.slide+xml"/>
  <Override PartName="/ppt/tags/tag179.xml" ContentType="application/vnd.openxmlformats-officedocument.presentationml.tags+xml"/>
  <Override PartName="/ppt/tags/tag242.xml" ContentType="application/vnd.openxmlformats-officedocument.presentationml.tags+xml"/>
  <Override PartName="/ppt/tags/tag526.xml" ContentType="application/vnd.openxmlformats-officedocument.presentationml.tags+xml"/>
  <Override PartName="/ppt/tags/tag573.xml" ContentType="application/vnd.openxmlformats-officedocument.presentationml.tags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ppt/tags/tag220.xml" ContentType="application/vnd.openxmlformats-officedocument.presentationml.tags+xml"/>
  <Override PartName="/ppt/tags/tag318.xml" ContentType="application/vnd.openxmlformats-officedocument.presentationml.tags+xml"/>
  <Override PartName="/ppt/tags/tag365.xml" ContentType="application/vnd.openxmlformats-officedocument.presentationml.tags+xml"/>
  <Override PartName="/ppt/tags/tag504.xml" ContentType="application/vnd.openxmlformats-officedocument.presentationml.tags+xml"/>
  <Override PartName="/ppt/tags/tag551.xml" ContentType="application/vnd.openxmlformats-officedocument.presentationml.tags+xml"/>
  <Override PartName="/ppt/notesSlides/notesSlide8.xml" ContentType="application/vnd.openxmlformats-officedocument.presentationml.notesSlide+xml"/>
  <Override PartName="/ppt/tags/tag157.xml" ContentType="application/vnd.openxmlformats-officedocument.presentationml.tags+xml"/>
  <Override PartName="/ppt/tags/tag343.xml" ContentType="application/vnd.openxmlformats-officedocument.presentationml.tags+xml"/>
  <Override PartName="/ppt/tags/tag390.xml" ContentType="application/vnd.openxmlformats-officedocument.presentationml.tags+xml"/>
  <Override PartName="/ppt/tags/tag488.xml" ContentType="application/vnd.openxmlformats-officedocument.presentationml.tags+xml"/>
  <Override PartName="/ppt/tags/tag42.xml" ContentType="application/vnd.openxmlformats-officedocument.presentationml.tags+xml"/>
  <Override PartName="/ppt/tags/tag135.xml" ContentType="application/vnd.openxmlformats-officedocument.presentationml.tags+xml"/>
  <Override PartName="/ppt/tags/tag182.xml" ContentType="application/vnd.openxmlformats-officedocument.presentationml.tags+xml"/>
  <Override PartName="/ppt/tags/tag627.xml" ContentType="application/vnd.openxmlformats-officedocument.presentationml.tags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tags/tag321.xml" ContentType="application/vnd.openxmlformats-officedocument.presentationml.tags+xml"/>
  <Override PartName="/ppt/tags/tag419.xml" ContentType="application/vnd.openxmlformats-officedocument.presentationml.tags+xml"/>
  <Override PartName="/ppt/tags/tag466.xml" ContentType="application/vnd.openxmlformats-officedocument.presentationml.tags+xml"/>
  <Override PartName="/ppt/tags/tag605.xml" ContentType="application/vnd.openxmlformats-officedocument.presentationml.tags+xml"/>
  <Override PartName="/ppt/slides/slide67.xml" ContentType="application/vnd.openxmlformats-officedocument.presentationml.slide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tags/tag160.xml" ContentType="application/vnd.openxmlformats-officedocument.presentationml.tags+xml"/>
  <Override PartName="/ppt/tags/tag258.xml" ContentType="application/vnd.openxmlformats-officedocument.presentationml.tags+xml"/>
  <Override PartName="/ppt/tags/tag444.xml" ContentType="application/vnd.openxmlformats-officedocument.presentationml.tags+xml"/>
  <Override PartName="/ppt/tags/tag491.xml" ContentType="application/vnd.openxmlformats-officedocument.presentationml.tags+xml"/>
  <Override PartName="/ppt/tags/tag589.xml" ContentType="application/vnd.openxmlformats-officedocument.presentationml.tags+xml"/>
  <Override PartName="/ppt/slides/slide45.xml" ContentType="application/vnd.openxmlformats-officedocument.presentationml.slide+xml"/>
  <Override PartName="/ppt/theme/theme3.xml" ContentType="application/vnd.openxmlformats-officedocument.theme+xml"/>
  <Override PartName="/ppt/tags/tag236.xml" ContentType="application/vnd.openxmlformats-officedocument.presentationml.tags+xml"/>
  <Override PartName="/ppt/tags/tag283.xml" ContentType="application/vnd.openxmlformats-officedocument.presentationml.tags+xml"/>
  <Override PartName="/ppt/tags/tag567.xml" ContentType="application/vnd.openxmlformats-officedocument.presentationml.tags+xml"/>
  <Override PartName="/ppt/tags/tag630.xml" ContentType="application/vnd.openxmlformats-officedocument.presentationml.tags+xml"/>
  <Override PartName="/ppt/tags/tag58.xml" ContentType="application/vnd.openxmlformats-officedocument.presentationml.tags+xml"/>
  <Override PartName="/ppt/tags/tag359.xml" ContentType="application/vnd.openxmlformats-officedocument.presentationml.tags+xml"/>
  <Override PartName="/ppt/tags/tag422.xml" ContentType="application/vnd.openxmlformats-officedocument.presentationml.tag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tags/tag198.xml" ContentType="application/vnd.openxmlformats-officedocument.presentationml.tags+xml"/>
  <Override PartName="/ppt/tags/tag214.xml" ContentType="application/vnd.openxmlformats-officedocument.presentationml.tags+xml"/>
  <Override PartName="/ppt/tags/tag261.xml" ContentType="application/vnd.openxmlformats-officedocument.presentationml.tags+xml"/>
  <Override PartName="/ppt/tags/tag400.xml" ContentType="application/vnd.openxmlformats-officedocument.presentationml.tags+xml"/>
  <Override PartName="/ppt/tags/tag545.xml" ContentType="application/vnd.openxmlformats-officedocument.presentationml.tags+xml"/>
  <Override PartName="/ppt/tags/tag592.xml" ContentType="application/vnd.openxmlformats-officedocument.presentationml.tags+xml"/>
  <Override PartName="/ppt/tags/tag36.xml" ContentType="application/vnd.openxmlformats-officedocument.presentationml.tags+xml"/>
  <Override PartName="/ppt/tags/tag83.xml" ContentType="application/vnd.openxmlformats-officedocument.presentationml.tags+xml"/>
  <Override PartName="/ppt/tags/tag337.xml" ContentType="application/vnd.openxmlformats-officedocument.presentationml.tags+xml"/>
  <Override PartName="/ppt/tags/tag384.xml" ContentType="application/vnd.openxmlformats-officedocument.presentationml.tags+xml"/>
  <Override PartName="/ppt/tags/tag523.xml" ContentType="application/vnd.openxmlformats-officedocument.presentationml.tags+xml"/>
  <Override PartName="/ppt/tags/tag570.xml" ContentType="application/vnd.openxmlformats-officedocument.presentationml.tags+xml"/>
  <Override PartName="/ppt/tags/tag14.xml" ContentType="application/vnd.openxmlformats-officedocument.presentationml.tags+xml"/>
  <Override PartName="/ppt/tags/tag61.xml" ContentType="application/vnd.openxmlformats-officedocument.presentationml.tags+xml"/>
  <Override PartName="/ppt/tags/tag129.xml" ContentType="application/vnd.openxmlformats-officedocument.presentationml.tags+xml"/>
  <Override PartName="/ppt/tags/tag176.xml" ContentType="application/vnd.openxmlformats-officedocument.presentationml.tags+xml"/>
  <Override PartName="/ppt/tags/tag315.xml" ContentType="application/vnd.openxmlformats-officedocument.presentationml.tags+xml"/>
  <Override PartName="/ppt/tags/tag362.xml" ContentType="application/vnd.openxmlformats-officedocument.presentationml.tags+xml"/>
  <Override PartName="/ppt/tags/tag107.xml" ContentType="application/vnd.openxmlformats-officedocument.presentationml.tags+xml"/>
  <Override PartName="/ppt/tags/tag154.xml" ContentType="application/vnd.openxmlformats-officedocument.presentationml.tags+xml"/>
  <Override PartName="/ppt/tags/tag299.xml" ContentType="application/vnd.openxmlformats-officedocument.presentationml.tags+xml"/>
  <Override PartName="/ppt/tags/tag438.xml" ContentType="application/vnd.openxmlformats-officedocument.presentationml.tags+xml"/>
  <Override PartName="/ppt/tags/tag485.xml" ContentType="application/vnd.openxmlformats-officedocument.presentationml.tags+xml"/>
  <Override PartName="/ppt/tags/tag501.xml" ContentType="application/vnd.openxmlformats-officedocument.presentationml.tags+xml"/>
  <Override PartName="/ppt/notesSlides/notesSlide5.xml" ContentType="application/vnd.openxmlformats-officedocument.presentationml.notesSlide+xml"/>
  <Override PartName="/ppt/tags/tag277.xml" ContentType="application/vnd.openxmlformats-officedocument.presentationml.tags+xml"/>
  <Override PartName="/ppt/tags/tag340.xml" ContentType="application/vnd.openxmlformats-officedocument.presentationml.tags+xml"/>
  <Override PartName="/ppt/tags/tag624.xml" ContentType="application/vnd.openxmlformats-officedocument.presentationml.tags+xml"/>
  <Override PartName="/ppt/slides/slide39.xml" ContentType="application/vnd.openxmlformats-officedocument.presentationml.slide+xml"/>
  <Override PartName="/ppt/tags/tag132.xml" ContentType="application/vnd.openxmlformats-officedocument.presentationml.tags+xml"/>
  <Override PartName="/ppt/tags/tag416.xml" ContentType="application/vnd.openxmlformats-officedocument.presentationml.tags+xml"/>
  <Override PartName="/ppt/tags/tag463.xml" ContentType="application/vnd.openxmlformats-officedocument.presentationml.tags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208.xml" ContentType="application/vnd.openxmlformats-officedocument.presentationml.tags+xml"/>
  <Override PartName="/ppt/tags/tag255.xml" ContentType="application/vnd.openxmlformats-officedocument.presentationml.tags+xml"/>
  <Override PartName="/ppt/tags/tag539.xml" ContentType="application/vnd.openxmlformats-officedocument.presentationml.tags+xml"/>
  <Override PartName="/ppt/tags/tag586.xml" ContentType="application/vnd.openxmlformats-officedocument.presentationml.tags+xml"/>
  <Override PartName="/ppt/tags/tag602.xml" ContentType="application/vnd.openxmlformats-officedocument.presentationml.tags+xml"/>
  <Override PartName="/ppt/tags/tag3.xml" ContentType="application/vnd.openxmlformats-officedocument.presentationml.tags+xml"/>
  <Override PartName="/ppt/tags/tag77.xml" ContentType="application/vnd.openxmlformats-officedocument.presentationml.tags+xml"/>
  <Override PartName="/ppt/tags/tag233.xml" ContentType="application/vnd.openxmlformats-officedocument.presentationml.tags+xml"/>
  <Override PartName="/ppt/tags/tag280.xml" ContentType="application/vnd.openxmlformats-officedocument.presentationml.tags+xml"/>
  <Override PartName="/ppt/tags/tag378.xml" ContentType="application/vnd.openxmlformats-officedocument.presentationml.tags+xml"/>
  <Override PartName="/ppt/tags/tag441.xml" ContentType="application/vnd.openxmlformats-officedocument.presentationml.tags+xml"/>
  <Override PartName="/ppt/slides/slide42.xml" ContentType="application/vnd.openxmlformats-officedocument.presentationml.slide+xml"/>
  <Override PartName="/ppt/tags/tag517.xml" ContentType="application/vnd.openxmlformats-officedocument.presentationml.tags+xml"/>
  <Override PartName="/ppt/tags/tag564.xml" ContentType="application/vnd.openxmlformats-officedocument.presentationml.tags+xml"/>
  <Override PartName="/ppt/slides/slide20.xml" ContentType="application/vnd.openxmlformats-officedocument.presentationml.slide+xml"/>
  <Override PartName="/ppt/tags/tag55.xml" ContentType="application/vnd.openxmlformats-officedocument.presentationml.tags+xml"/>
  <Override PartName="/ppt/tags/tag159.xml" ContentType="application/vnd.openxmlformats-officedocument.presentationml.tags+xml"/>
  <Override PartName="/ppt/tags/tag211.xml" ContentType="application/vnd.openxmlformats-officedocument.presentationml.tags+xml"/>
  <Override PartName="/ppt/tags/tag309.xml" ContentType="application/vnd.openxmlformats-officedocument.presentationml.tags+xml"/>
  <Override PartName="/ppt/tags/tag345.xml" ContentType="application/vnd.openxmlformats-officedocument.presentationml.tags+xml"/>
  <Override PartName="/ppt/tags/tag356.xml" ContentType="application/vnd.openxmlformats-officedocument.presentationml.tags+xml"/>
  <Override PartName="/ppt/tags/tag392.xml" ContentType="application/vnd.openxmlformats-officedocument.presentationml.tags+xml"/>
  <Override PartName="/ppt/tags/tag542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37.xml" ContentType="application/vnd.openxmlformats-officedocument.presentationml.tags+xml"/>
  <Override PartName="/ppt/tags/tag148.xml" ContentType="application/vnd.openxmlformats-officedocument.presentationml.tags+xml"/>
  <Override PartName="/ppt/tags/tag184.xml" ContentType="application/vnd.openxmlformats-officedocument.presentationml.tags+xml"/>
  <Override PartName="/ppt/tags/tag195.xml" ContentType="application/vnd.openxmlformats-officedocument.presentationml.tags+xml"/>
  <Override PartName="/ppt/tags/tag200.xml" ContentType="application/vnd.openxmlformats-officedocument.presentationml.tags+xml"/>
  <Override PartName="/ppt/tags/tag334.xml" ContentType="application/vnd.openxmlformats-officedocument.presentationml.tags+xml"/>
  <Override PartName="/ppt/tags/tag381.xml" ContentType="application/vnd.openxmlformats-officedocument.presentationml.tags+xml"/>
  <Override PartName="/ppt/tags/tag479.xml" ContentType="application/vnd.openxmlformats-officedocument.presentationml.tags+xml"/>
  <Override PartName="/ppt/tags/tag531.xml" ContentType="application/vnd.openxmlformats-officedocument.presentationml.tags+xml"/>
  <Override PartName="/ppt/tags/tag618.xml" ContentType="application/vnd.openxmlformats-officedocument.presentationml.tags+xml"/>
  <Override PartName="/ppt/tags/tag629.xml" ContentType="application/vnd.openxmlformats-officedocument.presentationml.tags+xml"/>
  <Override PartName="/ppt/tags/tag22.xml" ContentType="application/vnd.openxmlformats-officedocument.presentationml.tags+xml"/>
  <Override PartName="/ppt/tags/tag126.xml" ContentType="application/vnd.openxmlformats-officedocument.presentationml.tags+xml"/>
  <Override PartName="/ppt/tags/tag173.xml" ContentType="application/vnd.openxmlformats-officedocument.presentationml.tags+xml"/>
  <Override PartName="/ppt/tags/tag323.xml" ContentType="application/vnd.openxmlformats-officedocument.presentationml.tags+xml"/>
  <Override PartName="/ppt/tags/tag370.xml" ContentType="application/vnd.openxmlformats-officedocument.presentationml.tags+xml"/>
  <Override PartName="/ppt/tags/tag457.xml" ContentType="application/vnd.openxmlformats-officedocument.presentationml.tags+xml"/>
  <Override PartName="/ppt/tags/tag468.xml" ContentType="application/vnd.openxmlformats-officedocument.presentationml.tags+xml"/>
  <Override PartName="/ppt/tags/tag520.xml" ContentType="application/vnd.openxmlformats-officedocument.presentationml.tags+xml"/>
  <Override PartName="/ppt/tags/tag607.xml" ContentType="application/vnd.openxmlformats-officedocument.presentationml.tags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tags/tag162.xml" ContentType="application/vnd.openxmlformats-officedocument.presentationml.tags+xml"/>
  <Override PartName="/ppt/tags/tag249.xml" ContentType="application/vnd.openxmlformats-officedocument.presentationml.tags+xml"/>
  <Override PartName="/ppt/tags/tag296.xml" ContentType="application/vnd.openxmlformats-officedocument.presentationml.tags+xml"/>
  <Override PartName="/ppt/tags/tag301.xml" ContentType="application/vnd.openxmlformats-officedocument.presentationml.tags+xml"/>
  <Override PartName="/ppt/tags/tag312.xml" ContentType="application/vnd.openxmlformats-officedocument.presentationml.tags+xml"/>
  <Override PartName="/ppt/tags/tag446.xml" ContentType="application/vnd.openxmlformats-officedocument.presentationml.tags+xml"/>
  <Override PartName="/ppt/tags/tag493.xml" ContentType="application/vnd.openxmlformats-officedocument.presentationml.tags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tags/tag104.xml" ContentType="application/vnd.openxmlformats-officedocument.presentationml.tags+xml"/>
  <Override PartName="/ppt/tags/tag151.xml" ContentType="application/vnd.openxmlformats-officedocument.presentationml.tags+xml"/>
  <Override PartName="/ppt/tags/tag435.xml" ContentType="application/vnd.openxmlformats-officedocument.presentationml.tags+xml"/>
  <Override PartName="/ppt/tags/tag482.xml" ContentType="application/vnd.openxmlformats-officedocument.presentationml.tags+xml"/>
  <Override PartName="/ppt/tags/tag621.xml" ContentType="application/vnd.openxmlformats-officedocument.presentationml.tags+xml"/>
  <Override PartName="/ppt/slides/slide36.xml" ContentType="application/vnd.openxmlformats-officedocument.presentationml.slide+xml"/>
  <Override PartName="/ppt/tags/tag227.xml" ContentType="application/vnd.openxmlformats-officedocument.presentationml.tags+xml"/>
  <Override PartName="/ppt/tags/tag274.xml" ContentType="application/vnd.openxmlformats-officedocument.presentationml.tags+xml"/>
  <Override PartName="/ppt/tags/tag413.xml" ContentType="application/vnd.openxmlformats-officedocument.presentationml.tags+xml"/>
  <Override PartName="/ppt/tags/tag460.xml" ContentType="application/vnd.openxmlformats-officedocument.presentationml.tags+xml"/>
  <Override PartName="/ppt/tags/tag558.xml" ContentType="application/vnd.openxmlformats-officedocument.presentationml.tags+xml"/>
  <Override PartName="/ppt/tags/tag49.xml" ContentType="application/vnd.openxmlformats-officedocument.presentationml.tags+xml"/>
  <Override PartName="/ppt/tags/tag96.xml" ContentType="application/vnd.openxmlformats-officedocument.presentationml.tags+xml"/>
  <Override PartName="/ppt/tags/tag205.xml" ContentType="application/vnd.openxmlformats-officedocument.presentationml.tags+xml"/>
  <Override PartName="/ppt/tags/tag252.xml" ContentType="application/vnd.openxmlformats-officedocument.presentationml.tags+xml"/>
  <Override PartName="/ppt/tags/tag397.xml" ContentType="application/vnd.openxmlformats-officedocument.presentationml.tags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89.xml" ContentType="application/vnd.openxmlformats-officedocument.presentationml.tags+xml"/>
  <Override PartName="/ppt/tags/tag536.xml" ContentType="application/vnd.openxmlformats-officedocument.presentationml.tags+xml"/>
  <Override PartName="/ppt/tags/tag583.xml" ContentType="application/vnd.openxmlformats-officedocument.presentationml.tags+xml"/>
  <Override PartName="/ppt/tableStyles.xml" ContentType="application/vnd.openxmlformats-officedocument.presentationml.tableStyles+xml"/>
  <Override PartName="/ppt/tags/tag27.xml" ContentType="application/vnd.openxmlformats-officedocument.presentationml.tags+xml"/>
  <Override PartName="/ppt/tags/tag74.xml" ContentType="application/vnd.openxmlformats-officedocument.presentationml.tags+xml"/>
  <Override PartName="/ppt/tags/tag230.xml" ContentType="application/vnd.openxmlformats-officedocument.presentationml.tags+xml"/>
  <Override PartName="/ppt/tags/tag328.xml" ContentType="application/vnd.openxmlformats-officedocument.presentationml.tags+xml"/>
  <Override PartName="/ppt/tags/tag375.xml" ContentType="application/vnd.openxmlformats-officedocument.presentationml.tags+xml"/>
  <Override PartName="/ppt/tags/tag514.xml" ContentType="application/vnd.openxmlformats-officedocument.presentationml.tags+xml"/>
  <Override PartName="/ppt/tags/tag561.xml" ContentType="application/vnd.openxmlformats-officedocument.presentationml.tags+xml"/>
  <Override PartName="/ppt/tags/tag52.xml" ContentType="application/vnd.openxmlformats-officedocument.presentationml.tags+xml"/>
  <Override PartName="/ppt/tags/tag167.xml" ContentType="application/vnd.openxmlformats-officedocument.presentationml.tags+xml"/>
  <Override PartName="/ppt/tags/tag306.xml" ContentType="application/vnd.openxmlformats-officedocument.presentationml.tags+xml"/>
  <Override PartName="/ppt/tags/tag353.xml" ContentType="application/vnd.openxmlformats-officedocument.presentationml.tags+xml"/>
  <Override PartName="/ppt/tags/tag498.xml" ContentType="application/vnd.openxmlformats-officedocument.presentationml.tags+xml"/>
  <Override PartName="/ppt/tags/tag637.xml" ContentType="application/vnd.openxmlformats-officedocument.presentationml.tags+xml"/>
  <Override PartName="/ppt/tags/tag145.xml" ContentType="application/vnd.openxmlformats-officedocument.presentationml.tags+xml"/>
  <Override PartName="/ppt/tags/tag192.xml" ContentType="application/vnd.openxmlformats-officedocument.presentationml.tags+xml"/>
  <Override PartName="/ppt/tags/tag429.xml" ContentType="application/vnd.openxmlformats-officedocument.presentationml.tags+xml"/>
  <Override PartName="/ppt/tags/tag476.xml" ContentType="application/vnd.openxmlformats-officedocument.presentationml.tags+xml"/>
  <Override PartName="/ppt/tags/tag30.xml" ContentType="application/vnd.openxmlformats-officedocument.presentationml.tags+xml"/>
  <Override PartName="/ppt/tags/tag268.xml" ContentType="application/vnd.openxmlformats-officedocument.presentationml.tags+xml"/>
  <Override PartName="/ppt/tags/tag331.xml" ContentType="application/vnd.openxmlformats-officedocument.presentationml.tags+xml"/>
  <Override PartName="/ppt/tags/tag599.xml" ContentType="application/vnd.openxmlformats-officedocument.presentationml.tags+xml"/>
  <Override PartName="/ppt/tags/tag615.xml" ContentType="application/vnd.openxmlformats-officedocument.presentationml.tags+xml"/>
  <Override PartName="/ppt/slides/slide5.xml" ContentType="application/vnd.openxmlformats-officedocument.presentationml.slide+xml"/>
  <Override PartName="/ppt/tags/tag123.xml" ContentType="application/vnd.openxmlformats-officedocument.presentationml.tags+xml"/>
  <Override PartName="/ppt/tags/tag170.xml" ContentType="application/vnd.openxmlformats-officedocument.presentationml.tags+xml"/>
  <Override PartName="/ppt/tags/tag407.xml" ContentType="application/vnd.openxmlformats-officedocument.presentationml.tags+xml"/>
  <Override PartName="/ppt/tags/tag454.xml" ContentType="application/vnd.openxmlformats-officedocument.presentationml.tags+xml"/>
  <Override PartName="/ppt/slides/slide55.xml" ContentType="application/vnd.openxmlformats-officedocument.presentationml.slide+xml"/>
  <Override PartName="/ppt/tags/tag101.xml" ContentType="application/vnd.openxmlformats-officedocument.presentationml.tags+xml"/>
  <Override PartName="/ppt/tags/tag246.xml" ContentType="application/vnd.openxmlformats-officedocument.presentationml.tags+xml"/>
  <Override PartName="/ppt/tags/tag293.xml" ContentType="application/vnd.openxmlformats-officedocument.presentationml.tags+xml"/>
  <Override PartName="/ppt/tags/tag432.xml" ContentType="application/vnd.openxmlformats-officedocument.presentationml.tags+xml"/>
  <Override PartName="/ppt/tags/tag577.xml" ContentType="application/vnd.openxmlformats-officedocument.presentationml.tags+xml"/>
  <Override PartName="/ppt/slides/slide33.xml" ContentType="application/vnd.openxmlformats-officedocument.presentationml.slide+xml"/>
  <Override PartName="/ppt/tags/tag68.xml" ContentType="application/vnd.openxmlformats-officedocument.presentationml.tags+xml"/>
  <Override PartName="/ppt/tags/tag224.xml" ContentType="application/vnd.openxmlformats-officedocument.presentationml.tags+xml"/>
  <Override PartName="/ppt/tags/tag271.xml" ContentType="application/vnd.openxmlformats-officedocument.presentationml.tags+xml"/>
  <Override PartName="/ppt/tags/tag369.xml" ContentType="application/vnd.openxmlformats-officedocument.presentationml.tags+xml"/>
  <Override PartName="/ppt/tags/tag508.xml" ContentType="application/vnd.openxmlformats-officedocument.presentationml.tags+xml"/>
  <Override PartName="/ppt/tags/tag555.xml" ContentType="application/vnd.openxmlformats-officedocument.presentationml.tags+xml"/>
  <Override PartName="/ppt/presentation.xml" ContentType="application/vnd.openxmlformats-officedocument.presentationml.presentation.main+xml"/>
  <Override PartName="/ppt/tags/tag347.xml" ContentType="application/vnd.openxmlformats-officedocument.presentationml.tags+xml"/>
  <Override PartName="/ppt/tags/tag394.xml" ContentType="application/vnd.openxmlformats-officedocument.presentationml.tags+xml"/>
  <Override PartName="/ppt/tags/tag410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46.xml" ContentType="application/vnd.openxmlformats-officedocument.presentationml.tags+xml"/>
  <Override PartName="/ppt/tags/tag93.xml" ContentType="application/vnd.openxmlformats-officedocument.presentationml.tags+xml"/>
  <Override PartName="/ppt/tags/tag139.xml" ContentType="application/vnd.openxmlformats-officedocument.presentationml.tags+xml"/>
  <Override PartName="/ppt/tags/tag186.xml" ContentType="application/vnd.openxmlformats-officedocument.presentationml.tags+xml"/>
  <Override PartName="/ppt/tags/tag202.xml" ContentType="application/vnd.openxmlformats-officedocument.presentationml.tags+xml"/>
  <Override PartName="/ppt/tags/tag533.xml" ContentType="application/vnd.openxmlformats-officedocument.presentationml.tags+xml"/>
  <Override PartName="/ppt/tags/tag580.xml" ContentType="application/vnd.openxmlformats-officedocument.presentationml.tags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ppt/tags/tag325.xml" ContentType="application/vnd.openxmlformats-officedocument.presentationml.tags+xml"/>
  <Override PartName="/ppt/tags/tag372.xml" ContentType="application/vnd.openxmlformats-officedocument.presentationml.tags+xml"/>
  <Override PartName="/ppt/tags/tag609.xml" ContentType="application/vnd.openxmlformats-officedocument.presentationml.tags+xml"/>
  <Override PartName="/ppt/tags/tag117.xml" ContentType="application/vnd.openxmlformats-officedocument.presentationml.tags+xml"/>
  <Override PartName="/ppt/tags/tag164.xml" ContentType="application/vnd.openxmlformats-officedocument.presentationml.tags+xml"/>
  <Override PartName="/ppt/tags/tag448.xml" ContentType="application/vnd.openxmlformats-officedocument.presentationml.tags+xml"/>
  <Override PartName="/ppt/tags/tag495.xml" ContentType="application/vnd.openxmlformats-officedocument.presentationml.tags+xml"/>
  <Override PartName="/ppt/tags/tag511.xml" ContentType="application/vnd.openxmlformats-officedocument.presentationml.tags+xml"/>
  <Override PartName="/ppt/slides/slide49.xml" ContentType="application/vnd.openxmlformats-officedocument.presentationml.slide+xml"/>
  <Override PartName="/ppt/tags/tag142.xml" ContentType="application/vnd.openxmlformats-officedocument.presentationml.tags+xml"/>
  <Override PartName="/ppt/tags/tag287.xml" ContentType="application/vnd.openxmlformats-officedocument.presentationml.tags+xml"/>
  <Override PartName="/ppt/tags/tag303.xml" ContentType="application/vnd.openxmlformats-officedocument.presentationml.tags+xml"/>
  <Override PartName="/ppt/tags/tag350.xml" ContentType="application/vnd.openxmlformats-officedocument.presentationml.tags+xml"/>
  <Override PartName="/ppt/tags/tag634.xml" ContentType="application/vnd.openxmlformats-officedocument.presentationml.tags+xml"/>
  <Override PartName="/ppt/tags/tag426.xml" ContentType="application/vnd.openxmlformats-officedocument.presentationml.tags+xml"/>
  <Override PartName="/ppt/tags/tag473.xml" ContentType="application/vnd.openxmlformats-officedocument.presentationml.tags+xml"/>
  <Override PartName="/ppt/tags/tag612.xml" ContentType="application/vnd.openxmlformats-officedocument.presentationml.tags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ags/tag120.xml" ContentType="application/vnd.openxmlformats-officedocument.presentationml.tags+xml"/>
  <Override PartName="/ppt/tags/tag218.xml" ContentType="application/vnd.openxmlformats-officedocument.presentationml.tags+xml"/>
  <Override PartName="/ppt/tags/tag265.xml" ContentType="application/vnd.openxmlformats-officedocument.presentationml.tags+xml"/>
  <Override PartName="/ppt/tags/tag404.xml" ContentType="application/vnd.openxmlformats-officedocument.presentationml.tags+xml"/>
  <Override PartName="/ppt/tags/tag451.xml" ContentType="application/vnd.openxmlformats-officedocument.presentationml.tags+xml"/>
  <Override PartName="/ppt/tags/tag549.xml" ContentType="application/vnd.openxmlformats-officedocument.presentationml.tags+xml"/>
  <Override PartName="/ppt/tags/tag596.xml" ContentType="application/vnd.openxmlformats-officedocument.presentationml.tags+xml"/>
  <Override PartName="/ppt/slides/slide2.xml" ContentType="application/vnd.openxmlformats-officedocument.presentationml.slide+xml"/>
  <Override PartName="/ppt/slides/slide52.xml" ContentType="application/vnd.openxmlformats-officedocument.presentationml.slide+xml"/>
  <Override PartName="/ppt/tags/tag87.xml" ContentType="application/vnd.openxmlformats-officedocument.presentationml.tags+xml"/>
  <Override PartName="/ppt/tags/tag243.xml" ContentType="application/vnd.openxmlformats-officedocument.presentationml.tags+xml"/>
  <Override PartName="/ppt/tags/tag290.xml" ContentType="application/vnd.openxmlformats-officedocument.presentationml.tags+xml"/>
  <Override PartName="/ppt/tags/tag388.xml" ContentType="application/vnd.openxmlformats-officedocument.presentationml.tags+xml"/>
  <Override PartName="/ppt/tags/tag527.xml" ContentType="application/vnd.openxmlformats-officedocument.presentationml.tags+xml"/>
  <Override PartName="/ppt/tags/tag574.xml" ContentType="application/vnd.openxmlformats-officedocument.presentationml.tags+xml"/>
  <Override PartName="/ppt/tags/tag319.xml" ContentType="application/vnd.openxmlformats-officedocument.presentationml.tags+xml"/>
  <Override PartName="/ppt/tags/tag366.xml" ContentType="application/vnd.openxmlformats-officedocument.presentationml.tags+xml"/>
  <Override PartName="/ppt/slides/slide30.xml" ContentType="application/vnd.openxmlformats-officedocument.presentationml.slide+xml"/>
  <Override PartName="/ppt/tags/tag18.xml" ContentType="application/vnd.openxmlformats-officedocument.presentationml.tags+xml"/>
  <Override PartName="/ppt/tags/tag65.xml" ContentType="application/vnd.openxmlformats-officedocument.presentationml.tags+xml"/>
  <Override PartName="/ppt/tags/tag158.xml" ContentType="application/vnd.openxmlformats-officedocument.presentationml.tags+xml"/>
  <Override PartName="/ppt/tags/tag221.xml" ContentType="application/vnd.openxmlformats-officedocument.presentationml.tags+xml"/>
  <Override PartName="/ppt/tags/tag505.xml" ContentType="application/vnd.openxmlformats-officedocument.presentationml.tags+xml"/>
  <Override PartName="/ppt/tags/tag552.xml" ContentType="application/vnd.openxmlformats-officedocument.presentationml.tags+xml"/>
  <Override PartName="/ppt/tags/tag43.xml" ContentType="application/vnd.openxmlformats-officedocument.presentationml.tags+xml"/>
  <Override PartName="/ppt/tags/tag90.xml" ContentType="application/vnd.openxmlformats-officedocument.presentationml.tags+xml"/>
  <Override PartName="/ppt/tags/tag344.xml" ContentType="application/vnd.openxmlformats-officedocument.presentationml.tags+xml"/>
  <Override PartName="/ppt/tags/tag391.xml" ContentType="application/vnd.openxmlformats-officedocument.presentationml.tags+xml"/>
  <Override PartName="/ppt/tags/tag489.xml" ContentType="application/vnd.openxmlformats-officedocument.presentationml.tags+xml"/>
  <Override PartName="/ppt/tags/tag530.xml" ContentType="application/vnd.openxmlformats-officedocument.presentationml.tags+xml"/>
  <Override PartName="/ppt/notesSlides/notesSlide9.xml" ContentType="application/vnd.openxmlformats-officedocument.presentationml.notesSlide+xml"/>
  <Override PartName="/ppt/tags/tag628.xml" ContentType="application/vnd.openxmlformats-officedocument.presentationml.tags+xml"/>
  <Override PartName="/ppt/tags/tag136.xml" ContentType="application/vnd.openxmlformats-officedocument.presentationml.tags+xml"/>
  <Override PartName="/ppt/tags/tag183.xml" ContentType="application/vnd.openxmlformats-officedocument.presentationml.tags+xml"/>
  <Override PartName="/ppt/tags/tag322.xml" ContentType="application/vnd.openxmlformats-officedocument.presentationml.tags+xml"/>
  <Override PartName="/ppt/tags/tag467.xml" ContentType="application/vnd.openxmlformats-officedocument.presentationml.tags+xml"/>
  <Override PartName="/ppt/slides/slide68.xml" ContentType="application/vnd.openxmlformats-officedocument.presentationml.slide+xml"/>
  <Override PartName="/ppt/tags/tag21.xml" ContentType="application/vnd.openxmlformats-officedocument.presentationml.tags+xml"/>
  <Override PartName="/ppt/tags/tag114.xml" ContentType="application/vnd.openxmlformats-officedocument.presentationml.tags+xml"/>
  <Override PartName="/ppt/tags/tag161.xml" ContentType="application/vnd.openxmlformats-officedocument.presentationml.tags+xml"/>
  <Override PartName="/ppt/tags/tag259.xml" ContentType="application/vnd.openxmlformats-officedocument.presentationml.tags+xml"/>
  <Override PartName="/ppt/tags/tag606.xml" ContentType="application/vnd.openxmlformats-officedocument.presentationml.tags+xml"/>
  <Override PartName="/ppt/tags/tag7.xml" ContentType="application/vnd.openxmlformats-officedocument.presentationml.tags+xml"/>
  <Override PartName="/ppt/tags/tag300.xml" ContentType="application/vnd.openxmlformats-officedocument.presentationml.tags+xml"/>
  <Override PartName="/ppt/tags/tag445.xml" ContentType="application/vnd.openxmlformats-officedocument.presentationml.tags+xml"/>
  <Override PartName="/ppt/tags/tag492.xml" ContentType="application/vnd.openxmlformats-officedocument.presentationml.tags+xml"/>
  <Override PartName="/ppt/tags/tag631.xml" ContentType="application/vnd.openxmlformats-officedocument.presentationml.tags+xml"/>
  <Override PartName="/ppt/slides/slide46.xml" ContentType="application/vnd.openxmlformats-officedocument.presentationml.slide+xml"/>
  <Override PartName="/ppt/tags/tag237.xml" ContentType="application/vnd.openxmlformats-officedocument.presentationml.tags+xml"/>
  <Override PartName="/ppt/tags/tag284.xml" ContentType="application/vnd.openxmlformats-officedocument.presentationml.tags+xml"/>
  <Override PartName="/ppt/tags/tag423.xml" ContentType="application/vnd.openxmlformats-officedocument.presentationml.tags+xml"/>
  <Override PartName="/ppt/tags/tag470.xml" ContentType="application/vnd.openxmlformats-officedocument.presentationml.tags+xml"/>
  <Override PartName="/ppt/tags/tag568.xml" ContentType="application/vnd.openxmlformats-officedocument.presentationml.tags+xml"/>
  <Override PartName="/ppt/slides/slide24.xml" ContentType="application/vnd.openxmlformats-officedocument.presentationml.slide+xml"/>
  <Override PartName="/ppt/slides/slide71.xml" ContentType="application/vnd.openxmlformats-officedocument.presentationml.slide+xml"/>
  <Override PartName="/ppt/tags/tag59.xml" ContentType="application/vnd.openxmlformats-officedocument.presentationml.tags+xml"/>
  <Override PartName="/ppt/tags/tag215.xml" ContentType="application/vnd.openxmlformats-officedocument.presentationml.tags+xml"/>
  <Override PartName="/ppt/tags/tag262.xml" ContentType="application/vnd.openxmlformats-officedocument.presentationml.tags+xml"/>
  <Override PartName="/ppt/tags/tag546.xml" ContentType="application/vnd.openxmlformats-officedocument.presentationml.tags+xml"/>
  <Override PartName="/ppt/tags/tag593.xml" ContentType="application/vnd.openxmlformats-officedocument.presentationml.tags+xml"/>
  <Override PartName="/ppt/slideLayouts/slideLayout1.xml" ContentType="application/vnd.openxmlformats-officedocument.presentationml.slideLayout+xml"/>
  <Override PartName="/ppt/tags/tag37.xml" ContentType="application/vnd.openxmlformats-officedocument.presentationml.tags+xml"/>
  <Override PartName="/ppt/tags/tag84.xml" ContentType="application/vnd.openxmlformats-officedocument.presentationml.tags+xml"/>
  <Override PartName="/ppt/tags/tag199.xml" ContentType="application/vnd.openxmlformats-officedocument.presentationml.tags+xml"/>
  <Override PartName="/ppt/tags/tag338.xml" ContentType="application/vnd.openxmlformats-officedocument.presentationml.tags+xml"/>
  <Override PartName="/ppt/tags/tag385.xml" ContentType="application/vnd.openxmlformats-officedocument.presentationml.tags+xml"/>
  <Override PartName="/ppt/tags/tag401.xml" ContentType="application/vnd.openxmlformats-officedocument.presentationml.tags+xml"/>
  <Override PartName="/ppt/tags/tag177.xml" ContentType="application/vnd.openxmlformats-officedocument.presentationml.tags+xml"/>
  <Override PartName="/ppt/tags/tag240.xml" ContentType="application/vnd.openxmlformats-officedocument.presentationml.tags+xml"/>
  <Override PartName="/ppt/tags/tag524.xml" ContentType="application/vnd.openxmlformats-officedocument.presentationml.tags+xml"/>
  <Override PartName="/ppt/tags/tag571.xml" ContentType="application/vnd.openxmlformats-officedocument.presentationml.tags+xml"/>
  <Override PartName="/ppt/tags/tag15.xml" ContentType="application/vnd.openxmlformats-officedocument.presentationml.tags+xml"/>
  <Override PartName="/ppt/tags/tag62.xml" ContentType="application/vnd.openxmlformats-officedocument.presentationml.tags+xml"/>
  <Override PartName="/ppt/tags/tag316.xml" ContentType="application/vnd.openxmlformats-officedocument.presentationml.tags+xml"/>
  <Override PartName="/ppt/tags/tag363.xml" ContentType="application/vnd.openxmlformats-officedocument.presentationml.tags+xml"/>
  <Override PartName="/ppt/tags/tag502.xml" ContentType="application/vnd.openxmlformats-officedocument.presentationml.tags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tags/tag108.xml" ContentType="application/vnd.openxmlformats-officedocument.presentationml.tags+xml"/>
  <Override PartName="/ppt/tags/tag155.xml" ContentType="application/vnd.openxmlformats-officedocument.presentationml.tags+xml"/>
  <Override PartName="/ppt/tags/tag341.xml" ContentType="application/vnd.openxmlformats-officedocument.presentationml.tags+xml"/>
  <Override PartName="/ppt/tags/tag439.xml" ContentType="application/vnd.openxmlformats-officedocument.presentationml.tags+xml"/>
  <Override PartName="/ppt/tags/tag486.xml" ContentType="application/vnd.openxmlformats-officedocument.presentationml.tags+xml"/>
  <Override PartName="/ppt/tags/tag133.xml" ContentType="application/vnd.openxmlformats-officedocument.presentationml.tags+xml"/>
  <Override PartName="/ppt/tags/tag180.xml" ContentType="application/vnd.openxmlformats-officedocument.presentationml.tags+xml"/>
  <Override PartName="/ppt/tags/tag278.xml" ContentType="application/vnd.openxmlformats-officedocument.presentationml.tags+xml"/>
  <Override PartName="/ppt/tags/tag417.xml" ContentType="application/vnd.openxmlformats-officedocument.presentationml.tags+xml"/>
  <Override PartName="/ppt/tags/tag625.xml" ContentType="application/vnd.openxmlformats-officedocument.presentationml.tags+xml"/>
  <Override PartName="/ppt/tags/tag209.xml" ContentType="application/vnd.openxmlformats-officedocument.presentationml.tags+xml"/>
  <Override PartName="/ppt/tags/tag256.xml" ContentType="application/vnd.openxmlformats-officedocument.presentationml.tags+xml"/>
  <Override PartName="/ppt/tags/tag464.xml" ContentType="application/vnd.openxmlformats-officedocument.presentationml.tags+xml"/>
  <Override PartName="/ppt/tags/tag603.xml" ContentType="application/vnd.openxmlformats-officedocument.presentationml.tags+xml"/>
  <Override PartName="/ppt/slides/slide18.xml" ContentType="application/vnd.openxmlformats-officedocument.presentationml.slide+xml"/>
  <Override PartName="/ppt/slides/slide65.xml" ContentType="application/vnd.openxmlformats-officedocument.presentationml.slide+xml"/>
  <Override PartName="/ppt/tags/tag4.xml" ContentType="application/vnd.openxmlformats-officedocument.presentationml.tags+xml"/>
  <Override PartName="/ppt/tags/tag111.xml" ContentType="application/vnd.openxmlformats-officedocument.presentationml.tags+xml"/>
  <Override PartName="/ppt/tags/tag442.xml" ContentType="application/vnd.openxmlformats-officedocument.presentationml.tags+xml"/>
  <Override PartName="/ppt/tags/tag587.xml" ContentType="application/vnd.openxmlformats-officedocument.presentationml.tags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tags/tag234.xml" ContentType="application/vnd.openxmlformats-officedocument.presentationml.tags+xml"/>
  <Override PartName="/ppt/tags/tag281.xml" ContentType="application/vnd.openxmlformats-officedocument.presentationml.tags+xml"/>
  <Override PartName="/ppt/tags/tag379.xml" ContentType="application/vnd.openxmlformats-officedocument.presentationml.tags+xml"/>
  <Override PartName="/ppt/tags/tag518.xml" ContentType="application/vnd.openxmlformats-officedocument.presentationml.tags+xml"/>
  <Override PartName="/ppt/tags/tag565.xml" ContentType="application/vnd.openxmlformats-officedocument.presentationml.tags+xml"/>
  <Override PartName="/ppt/tags/tag56.xml" ContentType="application/vnd.openxmlformats-officedocument.presentationml.tags+xml"/>
  <Override PartName="/ppt/tags/tag357.xml" ContentType="application/vnd.openxmlformats-officedocument.presentationml.tags+xml"/>
  <Override PartName="/ppt/tags/tag420.xml" ContentType="application/vnd.openxmlformats-officedocument.presentationml.tags+xml"/>
  <Override PartName="/ppt/slides/slide21.xml" ContentType="application/vnd.openxmlformats-officedocument.presentationml.slide+xml"/>
  <Override PartName="/ppt/tags/tag149.xml" ContentType="application/vnd.openxmlformats-officedocument.presentationml.tags+xml"/>
  <Override PartName="/ppt/tags/tag196.xml" ContentType="application/vnd.openxmlformats-officedocument.presentationml.tags+xml"/>
  <Override PartName="/ppt/tags/tag212.xml" ContentType="application/vnd.openxmlformats-officedocument.presentationml.tags+xml"/>
  <Override PartName="/ppt/tags/tag543.xml" ContentType="application/vnd.openxmlformats-officedocument.presentationml.tags+xml"/>
  <Override PartName="/ppt/tags/tag590.xml" ContentType="application/vnd.openxmlformats-officedocument.presentationml.tags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tags/tag335.xml" ContentType="application/vnd.openxmlformats-officedocument.presentationml.tags+xml"/>
  <Override PartName="/ppt/tags/tag382.xml" ContentType="application/vnd.openxmlformats-officedocument.presentationml.tags+xml"/>
  <Override PartName="/ppt/tags/tag521.xml" ContentType="application/vnd.openxmlformats-officedocument.presentationml.tags+xml"/>
  <Override PartName="/ppt/tags/tag619.xml" ContentType="application/vnd.openxmlformats-officedocument.presentationml.tags+xml"/>
  <Override PartName="/ppt/tags/tag12.xml" ContentType="application/vnd.openxmlformats-officedocument.presentationml.tags+xml"/>
  <Override PartName="/ppt/tags/tag127.xml" ContentType="application/vnd.openxmlformats-officedocument.presentationml.tags+xml"/>
  <Override PartName="/ppt/tags/tag174.xml" ContentType="application/vnd.openxmlformats-officedocument.presentationml.tags+xml"/>
  <Override PartName="/ppt/tags/tag313.xml" ContentType="application/vnd.openxmlformats-officedocument.presentationml.tags+xml"/>
  <Override PartName="/ppt/tags/tag360.xml" ContentType="application/vnd.openxmlformats-officedocument.presentationml.tags+xml"/>
  <Override PartName="/ppt/tags/tag458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tags/tag105.xml" ContentType="application/vnd.openxmlformats-officedocument.presentationml.tags+xml"/>
  <Override PartName="/ppt/tags/tag152.xml" ContentType="application/vnd.openxmlformats-officedocument.presentationml.tags+xml"/>
  <Override PartName="/ppt/tags/tag297.xml" ContentType="application/vnd.openxmlformats-officedocument.presentationml.tags+xml"/>
  <Override PartName="/ppt/tags/tag436.xml" ContentType="application/vnd.openxmlformats-officedocument.presentationml.tags+xml"/>
  <Override PartName="/ppt/tags/tag483.xml" ContentType="application/vnd.openxmlformats-officedocument.presentationml.tags+xml"/>
  <Override PartName="/ppt/notesSlides/notesSlide3.xml" ContentType="application/vnd.openxmlformats-officedocument.presentationml.notesSlide+xml"/>
  <Override PartName="/ppt/tags/tag228.xml" ContentType="application/vnd.openxmlformats-officedocument.presentationml.tags+xml"/>
  <Override PartName="/ppt/tags/tag275.xml" ContentType="application/vnd.openxmlformats-officedocument.presentationml.tags+xml"/>
  <Override PartName="/ppt/tags/tag622.xml" ContentType="application/vnd.openxmlformats-officedocument.presentationml.tags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ags/tag130.xml" ContentType="application/vnd.openxmlformats-officedocument.presentationml.tags+xml"/>
  <Override PartName="/ppt/tags/tag414.xml" ContentType="application/vnd.openxmlformats-officedocument.presentationml.tags+xml"/>
  <Override PartName="/ppt/tags/tag461.xml" ContentType="application/vnd.openxmlformats-officedocument.presentationml.tags+xml"/>
  <Override PartName="/ppt/tags/tag559.xml" ContentType="application/vnd.openxmlformats-officedocument.presentationml.tags+xml"/>
  <Override PartName="/ppt/tags/tag600.xml" ContentType="application/vnd.openxmlformats-officedocument.presentationml.tags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tags/tag97.xml" ContentType="application/vnd.openxmlformats-officedocument.presentationml.tags+xml"/>
  <Override PartName="/ppt/tags/tag206.xml" ContentType="application/vnd.openxmlformats-officedocument.presentationml.tags+xml"/>
  <Override PartName="/ppt/tags/tag253.xml" ContentType="application/vnd.openxmlformats-officedocument.presentationml.tags+xml"/>
  <Override PartName="/ppt/tags/tag398.xml" ContentType="application/vnd.openxmlformats-officedocument.presentationml.tags+xml"/>
  <Override PartName="/ppt/tags/tag537.xml" ContentType="application/vnd.openxmlformats-officedocument.presentationml.tags+xml"/>
  <Override PartName="/ppt/tags/tag584.xml" ContentType="application/vnd.openxmlformats-officedocument.presentationml.tags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ppt/tags/tag231.xml" ContentType="application/vnd.openxmlformats-officedocument.presentationml.tags+xml"/>
  <Override PartName="/ppt/tags/tag329.xml" ContentType="application/vnd.openxmlformats-officedocument.presentationml.tags+xml"/>
  <Override PartName="/ppt/tags/tag376.xml" ContentType="application/vnd.openxmlformats-officedocument.presentationml.tags+xml"/>
  <Override PartName="/ppt/slides/slide40.xml" ContentType="application/vnd.openxmlformats-officedocument.presentationml.slide+xml"/>
  <Override PartName="/ppt/tags/tag168.xml" ContentType="application/vnd.openxmlformats-officedocument.presentationml.tags+xml"/>
  <Override PartName="/ppt/tags/tag499.xml" ContentType="application/vnd.openxmlformats-officedocument.presentationml.tags+xml"/>
  <Override PartName="/ppt/tags/tag515.xml" ContentType="application/vnd.openxmlformats-officedocument.presentationml.tags+xml"/>
  <Override PartName="/ppt/tags/tag562.xml" ContentType="application/vnd.openxmlformats-officedocument.presentationml.tags+xml"/>
  <Override PartName="/ppt/tags/tag53.xml" ContentType="application/vnd.openxmlformats-officedocument.presentationml.tags+xml"/>
  <Override PartName="/ppt/tags/tag307.xml" ContentType="application/vnd.openxmlformats-officedocument.presentationml.tags+xml"/>
  <Override PartName="/ppt/tags/tag354.xml" ContentType="application/vnd.openxmlformats-officedocument.presentationml.tags+xml"/>
  <Override PartName="/ppt/tags/tag540.xml" ContentType="application/vnd.openxmlformats-officedocument.presentationml.tags+xml"/>
  <Override PartName="/ppt/tags/tag638.xml" ContentType="application/vnd.openxmlformats-officedocument.presentationml.tags+xml"/>
  <Override PartName="/ppt/tags/tag31.xml" ContentType="application/vnd.openxmlformats-officedocument.presentationml.tags+xml"/>
  <Override PartName="/ppt/tags/tag146.xml" ContentType="application/vnd.openxmlformats-officedocument.presentationml.tags+xml"/>
  <Override PartName="/ppt/tags/tag193.xml" ContentType="application/vnd.openxmlformats-officedocument.presentationml.tags+xml"/>
  <Override PartName="/ppt/tags/tag332.xml" ContentType="application/vnd.openxmlformats-officedocument.presentationml.tags+xml"/>
  <Override PartName="/ppt/tags/tag477.xml" ContentType="application/vnd.openxmlformats-officedocument.presentationml.tags+xml"/>
  <Override PartName="/ppt/tags/tag616.xml" ContentType="application/vnd.openxmlformats-officedocument.presentationml.tags+xml"/>
  <Override PartName="/ppt/tags/tag124.xml" ContentType="application/vnd.openxmlformats-officedocument.presentationml.tags+xml"/>
  <Override PartName="/ppt/tags/tag171.xml" ContentType="application/vnd.openxmlformats-officedocument.presentationml.tags+xml"/>
  <Override PartName="/ppt/tags/tag269.xml" ContentType="application/vnd.openxmlformats-officedocument.presentationml.tags+xml"/>
  <Override PartName="/ppt/tags/tag408.xml" ContentType="application/vnd.openxmlformats-officedocument.presentationml.tags+xml"/>
  <Override PartName="/ppt/tags/tag455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tags/tag247.xml" ContentType="application/vnd.openxmlformats-officedocument.presentationml.tags+xml"/>
  <Override PartName="/ppt/tags/tag294.xml" ContentType="application/vnd.openxmlformats-officedocument.presentationml.tags+xml"/>
  <Override PartName="/ppt/tags/tag310.xml" ContentType="application/vnd.openxmlformats-officedocument.presentationml.tags+xml"/>
  <Override PartName="/ppt/tags/tag578.xml" ContentType="application/vnd.openxmlformats-officedocument.presentationml.tags+xml"/>
  <Override PartName="/ppt/slideMasters/slideMaster1.xml" ContentType="application/vnd.openxmlformats-officedocument.presentationml.slideMaster+xml"/>
  <Override PartName="/ppt/tags/tag102.xml" ContentType="application/vnd.openxmlformats-officedocument.presentationml.tags+xml"/>
  <Override PartName="/ppt/tags/tag433.xml" ContentType="application/vnd.openxmlformats-officedocument.presentationml.tags+xml"/>
  <Override PartName="/ppt/tags/tag480.xml" ContentType="application/vnd.openxmlformats-officedocument.presentationml.tags+xml"/>
  <Override PartName="/ppt/slides/slide34.xml" ContentType="application/vnd.openxmlformats-officedocument.presentationml.slide+xml"/>
  <Override PartName="/ppt/tags/tag69.xml" ContentType="application/vnd.openxmlformats-officedocument.presentationml.tags+xml"/>
  <Override PartName="/ppt/tags/tag225.xml" ContentType="application/vnd.openxmlformats-officedocument.presentationml.tags+xml"/>
  <Override PartName="/ppt/tags/tag272.xml" ContentType="application/vnd.openxmlformats-officedocument.presentationml.tags+xml"/>
  <Override PartName="/ppt/tags/tag411.xml" ContentType="application/vnd.openxmlformats-officedocument.presentationml.tags+xml"/>
  <Override PartName="/ppt/tags/tag509.xml" ContentType="application/vnd.openxmlformats-officedocument.presentationml.tags+xml"/>
  <Override PartName="/ppt/tags/tag556.xml" ContentType="application/vnd.openxmlformats-officedocument.presentationml.tags+xml"/>
  <Default Extension="rels" ContentType="application/vnd.openxmlformats-package.relationships+xml"/>
  <Override PartName="/ppt/tags/tag47.xml" ContentType="application/vnd.openxmlformats-officedocument.presentationml.tags+xml"/>
  <Override PartName="/ppt/tags/tag94.xml" ContentType="application/vnd.openxmlformats-officedocument.presentationml.tags+xml"/>
  <Override PartName="/ppt/tags/tag203.xml" ContentType="application/vnd.openxmlformats-officedocument.presentationml.tags+xml"/>
  <Override PartName="/ppt/tags/tag250.xml" ContentType="application/vnd.openxmlformats-officedocument.presentationml.tags+xml"/>
  <Override PartName="/ppt/tags/tag348.xml" ContentType="application/vnd.openxmlformats-officedocument.presentationml.tags+xml"/>
  <Override PartName="/ppt/tags/tag395.xml" ContentType="application/vnd.openxmlformats-officedocument.presentationml.tags+xml"/>
  <Override PartName="/ppt/slides/slide12.xml" ContentType="application/vnd.openxmlformats-officedocument.presentationml.slide+xml"/>
  <Override PartName="/ppt/tags/tag187.xml" ContentType="application/vnd.openxmlformats-officedocument.presentationml.tags+xml"/>
  <Override PartName="/ppt/tags/tag534.xml" ContentType="application/vnd.openxmlformats-officedocument.presentationml.tags+xml"/>
  <Override PartName="/ppt/tags/tag581.xml" ContentType="application/vnd.openxmlformats-officedocument.presentationml.tags+xml"/>
  <Override PartName="/ppt/tags/tag25.xml" ContentType="application/vnd.openxmlformats-officedocument.presentationml.tags+xml"/>
  <Override PartName="/ppt/tags/tag72.xml" ContentType="application/vnd.openxmlformats-officedocument.presentationml.tags+xml"/>
  <Override PartName="/ppt/tags/tag118.xml" ContentType="application/vnd.openxmlformats-officedocument.presentationml.tags+xml"/>
  <Override PartName="/ppt/tags/tag165.xml" ContentType="application/vnd.openxmlformats-officedocument.presentationml.tags+xml"/>
  <Override PartName="/ppt/tags/tag326.xml" ContentType="application/vnd.openxmlformats-officedocument.presentationml.tags+xml"/>
  <Override PartName="/ppt/tags/tag373.xml" ContentType="application/vnd.openxmlformats-officedocument.presentationml.tags+xml"/>
  <Override PartName="/ppt/tags/tag512.xml" ContentType="application/vnd.openxmlformats-officedocument.presentationml.tags+xml"/>
  <Override PartName="/ppt/tags/tag50.xml" ContentType="application/vnd.openxmlformats-officedocument.presentationml.tags+xml"/>
  <Override PartName="/ppt/tags/tag304.xml" ContentType="application/vnd.openxmlformats-officedocument.presentationml.tags+xml"/>
  <Override PartName="/ppt/tags/tag351.xml" ContentType="application/vnd.openxmlformats-officedocument.presentationml.tags+xml"/>
  <Override PartName="/ppt/tags/tag449.xml" ContentType="application/vnd.openxmlformats-officedocument.presentationml.tags+xml"/>
  <Override PartName="/ppt/tags/tag496.xml" ContentType="application/vnd.openxmlformats-officedocument.presentationml.tags+xml"/>
  <Override PartName="/ppt/tags/tag635.xml" ContentType="application/vnd.openxmlformats-officedocument.presentationml.tags+xml"/>
  <Override PartName="/ppt/tags/tag143.xml" ContentType="application/vnd.openxmlformats-officedocument.presentationml.tags+xml"/>
  <Override PartName="/ppt/tags/tag190.xml" ContentType="application/vnd.openxmlformats-officedocument.presentationml.tags+xml"/>
  <Override PartName="/ppt/tags/tag288.xml" ContentType="application/vnd.openxmlformats-officedocument.presentationml.tags+xml"/>
  <Override PartName="/ppt/tags/tag427.xml" ContentType="application/vnd.openxmlformats-officedocument.presentationml.tags+xml"/>
  <Override PartName="/ppt/tags/tag474.xml" ContentType="application/vnd.openxmlformats-officedocument.presentationml.tags+xml"/>
  <Override PartName="/ppt/slides/slide28.xml" ContentType="application/vnd.openxmlformats-officedocument.presentationml.slide+xml"/>
  <Override PartName="/ppt/tags/tag219.xml" ContentType="application/vnd.openxmlformats-officedocument.presentationml.tags+xml"/>
  <Override PartName="/ppt/tags/tag266.xml" ContentType="application/vnd.openxmlformats-officedocument.presentationml.tags+xml"/>
  <Override PartName="/ppt/tags/tag597.xml" ContentType="application/vnd.openxmlformats-officedocument.presentationml.tags+xml"/>
  <Override PartName="/ppt/tags/tag613.xml" ContentType="application/vnd.openxmlformats-officedocument.presentationml.tags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tags/tag121.xml" ContentType="application/vnd.openxmlformats-officedocument.presentationml.tags+xml"/>
  <Override PartName="/ppt/tags/tag389.xml" ContentType="application/vnd.openxmlformats-officedocument.presentationml.tags+xml"/>
  <Override PartName="/ppt/tags/tag405.xml" ContentType="application/vnd.openxmlformats-officedocument.presentationml.tags+xml"/>
  <Override PartName="/ppt/tags/tag452.xml" ContentType="application/vnd.openxmlformats-officedocument.presentationml.tags+xml"/>
  <Override PartName="/ppt/slides/slide53.xml" ContentType="application/vnd.openxmlformats-officedocument.presentationml.slide+xml"/>
  <Default Extension="jpeg" ContentType="image/jpeg"/>
  <Override PartName="/ppt/tags/tag88.xml" ContentType="application/vnd.openxmlformats-officedocument.presentationml.tags+xml"/>
  <Override PartName="/ppt/tags/tag244.xml" ContentType="application/vnd.openxmlformats-officedocument.presentationml.tags+xml"/>
  <Override PartName="/ppt/tags/tag291.xml" ContentType="application/vnd.openxmlformats-officedocument.presentationml.tags+xml"/>
  <Override PartName="/ppt/tags/tag430.xml" ContentType="application/vnd.openxmlformats-officedocument.presentationml.tags+xml"/>
  <Override PartName="/ppt/tags/tag528.xml" ContentType="application/vnd.openxmlformats-officedocument.presentationml.tags+xml"/>
  <Override PartName="/ppt/tags/tag575.xml" ContentType="application/vnd.openxmlformats-officedocument.presentationml.tags+xml"/>
  <Override PartName="/ppt/slides/slide31.xml" ContentType="application/vnd.openxmlformats-officedocument.presentationml.slide+xml"/>
  <Override PartName="/ppt/tags/tag19.xml" ContentType="application/vnd.openxmlformats-officedocument.presentationml.tags+xml"/>
  <Override PartName="/ppt/tags/tag66.xml" ContentType="application/vnd.openxmlformats-officedocument.presentationml.tags+xml"/>
  <Override PartName="/ppt/tags/tag222.xml" ContentType="application/vnd.openxmlformats-officedocument.presentationml.tags+xml"/>
  <Override PartName="/ppt/tags/tag367.xml" ContentType="application/vnd.openxmlformats-officedocument.presentationml.tags+xml"/>
  <Override PartName="/ppt/tags/tag506.xml" ContentType="application/vnd.openxmlformats-officedocument.presentationml.tags+xml"/>
  <Override PartName="/ppt/tags/tag553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361" r:id="rId2"/>
    <p:sldId id="483" r:id="rId3"/>
    <p:sldId id="465" r:id="rId4"/>
    <p:sldId id="485" r:id="rId5"/>
    <p:sldId id="486" r:id="rId6"/>
    <p:sldId id="487" r:id="rId7"/>
    <p:sldId id="488" r:id="rId8"/>
    <p:sldId id="489" r:id="rId9"/>
    <p:sldId id="519" r:id="rId10"/>
    <p:sldId id="520" r:id="rId11"/>
    <p:sldId id="521" r:id="rId12"/>
    <p:sldId id="522" r:id="rId13"/>
    <p:sldId id="523" r:id="rId14"/>
    <p:sldId id="524" r:id="rId15"/>
    <p:sldId id="528" r:id="rId16"/>
    <p:sldId id="529" r:id="rId17"/>
    <p:sldId id="530" r:id="rId18"/>
    <p:sldId id="531" r:id="rId19"/>
    <p:sldId id="532" r:id="rId20"/>
    <p:sldId id="533" r:id="rId21"/>
    <p:sldId id="534" r:id="rId22"/>
    <p:sldId id="535" r:id="rId23"/>
    <p:sldId id="536" r:id="rId24"/>
    <p:sldId id="537" r:id="rId25"/>
    <p:sldId id="538" r:id="rId26"/>
    <p:sldId id="539" r:id="rId27"/>
    <p:sldId id="540" r:id="rId28"/>
    <p:sldId id="541" r:id="rId29"/>
    <p:sldId id="542" r:id="rId30"/>
    <p:sldId id="543" r:id="rId31"/>
    <p:sldId id="544" r:id="rId32"/>
    <p:sldId id="545" r:id="rId33"/>
    <p:sldId id="546" r:id="rId34"/>
    <p:sldId id="547" r:id="rId35"/>
    <p:sldId id="572" r:id="rId36"/>
    <p:sldId id="573" r:id="rId37"/>
    <p:sldId id="574" r:id="rId38"/>
    <p:sldId id="561" r:id="rId39"/>
    <p:sldId id="565" r:id="rId40"/>
    <p:sldId id="566" r:id="rId41"/>
    <p:sldId id="563" r:id="rId42"/>
    <p:sldId id="567" r:id="rId43"/>
    <p:sldId id="568" r:id="rId44"/>
    <p:sldId id="586" r:id="rId45"/>
    <p:sldId id="587" r:id="rId46"/>
    <p:sldId id="588" r:id="rId47"/>
    <p:sldId id="571" r:id="rId48"/>
    <p:sldId id="570" r:id="rId49"/>
    <p:sldId id="569" r:id="rId50"/>
    <p:sldId id="582" r:id="rId51"/>
    <p:sldId id="585" r:id="rId52"/>
    <p:sldId id="550" r:id="rId53"/>
    <p:sldId id="548" r:id="rId54"/>
    <p:sldId id="549" r:id="rId55"/>
    <p:sldId id="560" r:id="rId56"/>
    <p:sldId id="551" r:id="rId57"/>
    <p:sldId id="552" r:id="rId58"/>
    <p:sldId id="553" r:id="rId59"/>
    <p:sldId id="554" r:id="rId60"/>
    <p:sldId id="555" r:id="rId61"/>
    <p:sldId id="556" r:id="rId62"/>
    <p:sldId id="559" r:id="rId63"/>
    <p:sldId id="558" r:id="rId64"/>
    <p:sldId id="576" r:id="rId65"/>
    <p:sldId id="577" r:id="rId66"/>
    <p:sldId id="578" r:id="rId67"/>
    <p:sldId id="579" r:id="rId68"/>
    <p:sldId id="580" r:id="rId69"/>
    <p:sldId id="581" r:id="rId70"/>
    <p:sldId id="557" r:id="rId71"/>
    <p:sldId id="583" r:id="rId72"/>
    <p:sldId id="584" r:id="rId73"/>
    <p:sldId id="417" r:id="rId74"/>
  </p:sldIdLst>
  <p:sldSz cx="9144000" cy="6858000" type="screen4x3"/>
  <p:notesSz cx="6735763" cy="9866313"/>
  <p:defaultTextStyle>
    <a:defPPr>
      <a:defRPr lang="ko-KR"/>
    </a:defPPr>
    <a:lvl1pPr marL="0" algn="l" defTabSz="9142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8" algn="l" defTabSz="9142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7" algn="l" defTabSz="9142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85" algn="l" defTabSz="9142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14" algn="l" defTabSz="9142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42" algn="l" defTabSz="9142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71" algn="l" defTabSz="9142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99" algn="l" defTabSz="9142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28" algn="l" defTabSz="91425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1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08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C8BD6"/>
    <a:srgbClr val="00BFD0"/>
    <a:srgbClr val="015CA5"/>
    <a:srgbClr val="003482"/>
    <a:srgbClr val="013967"/>
    <a:srgbClr val="66B9FE"/>
    <a:srgbClr val="0DEEFF"/>
    <a:srgbClr val="0098A4"/>
    <a:srgbClr val="1877B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3658" autoAdjust="0"/>
    <p:restoredTop sz="96258" autoAdjust="0"/>
  </p:normalViewPr>
  <p:slideViewPr>
    <p:cSldViewPr showGuides="1">
      <p:cViewPr varScale="1">
        <p:scale>
          <a:sx n="131" d="100"/>
          <a:sy n="131" d="100"/>
        </p:scale>
        <p:origin x="-960" y="-84"/>
      </p:cViewPr>
      <p:guideLst>
        <p:guide orient="horz" pos="161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2052" y="-102"/>
      </p:cViewPr>
      <p:guideLst>
        <p:guide orient="horz" pos="3108"/>
        <p:guide pos="212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A0FEA-0946-47DA-9B90-ABB6084AA6BE}" type="datetimeFigureOut">
              <a:rPr lang="ko-KR" altLang="en-US" smtClean="0"/>
              <a:pPr/>
              <a:t>2016-04-28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0960F-42A1-4BDA-8B4B-8CEBDC2416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0355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D37B7-F782-4A82-A6A9-5E6AFA740865}" type="datetimeFigureOut">
              <a:rPr lang="ko-KR" altLang="en-US" smtClean="0"/>
              <a:pPr/>
              <a:t>2016-04-28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2EEDE-E153-4933-88A3-1AB6BF774C8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56853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8" algn="l" defTabSz="9142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7" algn="l" defTabSz="9142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85" algn="l" defTabSz="9142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14" algn="l" defTabSz="9142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42" algn="l" defTabSz="9142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71" algn="l" defTabSz="9142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99" algn="l" defTabSz="9142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28" algn="l" defTabSz="9142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15565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25664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61175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14900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25664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46886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68967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04801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7887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2EEDE-E153-4933-88A3-1AB6BF774C8A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2566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912 cop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그림 8" descr="912-1.png"/>
          <p:cNvPicPr>
            <a:picLocks noChangeAspect="1"/>
          </p:cNvPicPr>
          <p:nvPr userDrawn="1"/>
        </p:nvPicPr>
        <p:blipFill>
          <a:blip r:embed="rId3" cstate="print"/>
          <a:srcRect l="6663" t="19468" r="19839" b="13648"/>
          <a:stretch>
            <a:fillRect/>
          </a:stretch>
        </p:blipFill>
        <p:spPr>
          <a:xfrm>
            <a:off x="609600" y="1335314"/>
            <a:ext cx="6720114" cy="4586515"/>
          </a:xfrm>
          <a:prstGeom prst="rect">
            <a:avLst/>
          </a:prstGeom>
        </p:spPr>
      </p:pic>
      <p:pic>
        <p:nvPicPr>
          <p:cNvPr id="15" name="그림 14" descr="912-3.png"/>
          <p:cNvPicPr>
            <a:picLocks noChangeAspect="1"/>
          </p:cNvPicPr>
          <p:nvPr userDrawn="1"/>
        </p:nvPicPr>
        <p:blipFill>
          <a:blip r:embed="rId4" cstate="print"/>
          <a:srcRect t="86987"/>
          <a:stretch>
            <a:fillRect/>
          </a:stretch>
        </p:blipFill>
        <p:spPr>
          <a:xfrm>
            <a:off x="378" y="5965371"/>
            <a:ext cx="9143245" cy="892346"/>
          </a:xfrm>
          <a:prstGeom prst="rect">
            <a:avLst/>
          </a:prstGeom>
        </p:spPr>
      </p:pic>
      <p:pic>
        <p:nvPicPr>
          <p:cNvPr id="16" name="그림 15" descr="912-4.png"/>
          <p:cNvPicPr>
            <a:picLocks noChangeAspect="1"/>
          </p:cNvPicPr>
          <p:nvPr userDrawn="1"/>
        </p:nvPicPr>
        <p:blipFill>
          <a:blip r:embed="rId5" cstate="print"/>
          <a:srcRect t="23066" r="23649" b="61906"/>
          <a:stretch>
            <a:fillRect/>
          </a:stretch>
        </p:blipFill>
        <p:spPr>
          <a:xfrm>
            <a:off x="378" y="1582057"/>
            <a:ext cx="6980993" cy="1030514"/>
          </a:xfrm>
          <a:prstGeom prst="rect">
            <a:avLst/>
          </a:prstGeom>
        </p:spPr>
      </p:pic>
      <p:pic>
        <p:nvPicPr>
          <p:cNvPr id="17" name="그림 16" descr="912-5.png"/>
          <p:cNvPicPr>
            <a:picLocks noChangeAspect="1"/>
          </p:cNvPicPr>
          <p:nvPr userDrawn="1"/>
        </p:nvPicPr>
        <p:blipFill>
          <a:blip r:embed="rId6" cstate="print"/>
          <a:srcRect l="89368" r="4600" b="71430"/>
          <a:stretch>
            <a:fillRect/>
          </a:stretch>
        </p:blipFill>
        <p:spPr>
          <a:xfrm>
            <a:off x="7892143" y="283"/>
            <a:ext cx="551543" cy="1959146"/>
          </a:xfrm>
          <a:prstGeom prst="rect">
            <a:avLst/>
          </a:prstGeom>
        </p:spPr>
      </p:pic>
      <p:pic>
        <p:nvPicPr>
          <p:cNvPr id="13" name="그림 12" descr="912-2.png"/>
          <p:cNvPicPr>
            <a:picLocks noChangeAspect="1"/>
          </p:cNvPicPr>
          <p:nvPr userDrawn="1"/>
        </p:nvPicPr>
        <p:blipFill>
          <a:blip r:embed="rId7" cstate="print"/>
          <a:srcRect l="6010" t="28146" r="47936"/>
          <a:stretch>
            <a:fillRect/>
          </a:stretch>
        </p:blipFill>
        <p:spPr>
          <a:xfrm>
            <a:off x="0" y="1930400"/>
            <a:ext cx="4210766" cy="4927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912 cop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그림 8" descr="912-3.png"/>
          <p:cNvPicPr>
            <a:picLocks noChangeAspect="1"/>
          </p:cNvPicPr>
          <p:nvPr userDrawn="1"/>
        </p:nvPicPr>
        <p:blipFill>
          <a:blip r:embed="rId3" cstate="print"/>
          <a:srcRect t="86987"/>
          <a:stretch>
            <a:fillRect/>
          </a:stretch>
        </p:blipFill>
        <p:spPr>
          <a:xfrm>
            <a:off x="378" y="5965371"/>
            <a:ext cx="9143245" cy="892346"/>
          </a:xfrm>
          <a:prstGeom prst="rect">
            <a:avLst/>
          </a:prstGeom>
        </p:spPr>
      </p:pic>
      <p:pic>
        <p:nvPicPr>
          <p:cNvPr id="10" name="그림 9" descr="912-1.png"/>
          <p:cNvPicPr>
            <a:picLocks noChangeAspect="1"/>
          </p:cNvPicPr>
          <p:nvPr userDrawn="1"/>
        </p:nvPicPr>
        <p:blipFill>
          <a:blip r:embed="rId4" cstate="print"/>
          <a:srcRect l="6663" t="19468" r="19839" b="13648"/>
          <a:stretch>
            <a:fillRect/>
          </a:stretch>
        </p:blipFill>
        <p:spPr>
          <a:xfrm>
            <a:off x="365809" y="1636057"/>
            <a:ext cx="6720114" cy="4586515"/>
          </a:xfrm>
          <a:prstGeom prst="rect">
            <a:avLst/>
          </a:prstGeom>
        </p:spPr>
      </p:pic>
      <p:pic>
        <p:nvPicPr>
          <p:cNvPr id="11" name="그림 10" descr="912-1.png"/>
          <p:cNvPicPr>
            <a:picLocks noChangeAspect="1"/>
          </p:cNvPicPr>
          <p:nvPr userDrawn="1"/>
        </p:nvPicPr>
        <p:blipFill>
          <a:blip r:embed="rId4" cstate="print"/>
          <a:srcRect l="6663" t="19468" r="73064" b="29225"/>
          <a:stretch>
            <a:fillRect/>
          </a:stretch>
        </p:blipFill>
        <p:spPr>
          <a:xfrm>
            <a:off x="6361471" y="458596"/>
            <a:ext cx="1853615" cy="3518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912 cop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그림 9" descr="912-4.png"/>
          <p:cNvPicPr>
            <a:picLocks noChangeAspect="1"/>
          </p:cNvPicPr>
          <p:nvPr userDrawn="1"/>
        </p:nvPicPr>
        <p:blipFill>
          <a:blip r:embed="rId3" cstate="print"/>
          <a:srcRect t="23066" r="23649" b="61906"/>
          <a:stretch>
            <a:fillRect/>
          </a:stretch>
        </p:blipFill>
        <p:spPr>
          <a:xfrm flipH="1">
            <a:off x="2163007" y="3414485"/>
            <a:ext cx="6980993" cy="103051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683568" y="548680"/>
            <a:ext cx="7776864" cy="576064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912-1.png"/>
          <p:cNvPicPr>
            <a:picLocks noChangeAspect="1"/>
          </p:cNvPicPr>
          <p:nvPr userDrawn="1"/>
        </p:nvPicPr>
        <p:blipFill>
          <a:blip r:embed="rId4" cstate="print"/>
          <a:srcRect l="6663" t="19468" r="19839" b="13648"/>
          <a:stretch>
            <a:fillRect/>
          </a:stretch>
        </p:blipFill>
        <p:spPr>
          <a:xfrm>
            <a:off x="279287" y="1335314"/>
            <a:ext cx="6720114" cy="4586515"/>
          </a:xfrm>
          <a:prstGeom prst="rect">
            <a:avLst/>
          </a:prstGeom>
        </p:spPr>
      </p:pic>
      <p:pic>
        <p:nvPicPr>
          <p:cNvPr id="8" name="그림 7" descr="912-3.png"/>
          <p:cNvPicPr>
            <a:picLocks noChangeAspect="1"/>
          </p:cNvPicPr>
          <p:nvPr userDrawn="1"/>
        </p:nvPicPr>
        <p:blipFill>
          <a:blip r:embed="rId5" cstate="print"/>
          <a:srcRect t="86987"/>
          <a:stretch>
            <a:fillRect/>
          </a:stretch>
        </p:blipFill>
        <p:spPr>
          <a:xfrm>
            <a:off x="378" y="5965371"/>
            <a:ext cx="9143245" cy="892346"/>
          </a:xfrm>
          <a:prstGeom prst="rect">
            <a:avLst/>
          </a:prstGeom>
        </p:spPr>
      </p:pic>
      <p:pic>
        <p:nvPicPr>
          <p:cNvPr id="11" name="그림 10" descr="912-5.png"/>
          <p:cNvPicPr>
            <a:picLocks noChangeAspect="1"/>
          </p:cNvPicPr>
          <p:nvPr userDrawn="1"/>
        </p:nvPicPr>
        <p:blipFill>
          <a:blip r:embed="rId6" cstate="print"/>
          <a:srcRect l="89368" t="9087" r="4600" b="71430"/>
          <a:stretch>
            <a:fillRect/>
          </a:stretch>
        </p:blipFill>
        <p:spPr>
          <a:xfrm>
            <a:off x="174441" y="0"/>
            <a:ext cx="1481292" cy="2206082"/>
          </a:xfrm>
          <a:prstGeom prst="rect">
            <a:avLst/>
          </a:prstGeom>
        </p:spPr>
      </p:pic>
      <p:pic>
        <p:nvPicPr>
          <p:cNvPr id="12" name="그림 11" descr="912-2.png"/>
          <p:cNvPicPr>
            <a:picLocks noChangeAspect="1"/>
          </p:cNvPicPr>
          <p:nvPr userDrawn="1"/>
        </p:nvPicPr>
        <p:blipFill>
          <a:blip r:embed="rId7" cstate="print"/>
          <a:srcRect t="28146" r="47936"/>
          <a:stretch>
            <a:fillRect/>
          </a:stretch>
        </p:blipFill>
        <p:spPr>
          <a:xfrm flipH="1">
            <a:off x="6444974" y="4064000"/>
            <a:ext cx="2699025" cy="27937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912 cop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53143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539750" y="158924"/>
            <a:ext cx="8135938" cy="432048"/>
          </a:xfrm>
        </p:spPr>
        <p:txBody>
          <a:bodyPr vert="horz" lIns="91426" tIns="45712" rIns="91426" bIns="45712" rtlCol="0" anchor="ctr">
            <a:normAutofit/>
          </a:bodyPr>
          <a:lstStyle>
            <a:lvl1pPr algn="l" defTabSz="914257" rtl="0" eaLnBrk="1" latinLnBrk="1" hangingPunct="1">
              <a:spcBef>
                <a:spcPct val="0"/>
              </a:spcBef>
              <a:buNone/>
              <a:defRPr lang="ko-KR" altLang="en-US" sz="2800" b="1" kern="1200" cap="none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466130" y="244726"/>
            <a:ext cx="8135938" cy="288032"/>
          </a:xfrm>
        </p:spPr>
        <p:txBody>
          <a:bodyPr vert="horz" lIns="91426" tIns="45712" rIns="91426" bIns="45712" rtlCol="0" anchor="ctr">
            <a:noAutofit/>
          </a:bodyPr>
          <a:lstStyle>
            <a:lvl1pPr marL="0" indent="0" algn="r" defTabSz="914257" rtl="0" eaLnBrk="1" latinLnBrk="1" hangingPunct="1">
              <a:lnSpc>
                <a:spcPct val="110000"/>
              </a:lnSpc>
              <a:spcBef>
                <a:spcPct val="0"/>
              </a:spcBef>
              <a:buNone/>
              <a:defRPr lang="ko-KR" altLang="en-US" sz="12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pic>
        <p:nvPicPr>
          <p:cNvPr id="13" name="그림 12" descr="912-2.png"/>
          <p:cNvPicPr>
            <a:picLocks noChangeAspect="1"/>
          </p:cNvPicPr>
          <p:nvPr userDrawn="1"/>
        </p:nvPicPr>
        <p:blipFill>
          <a:blip r:embed="rId3" cstate="print"/>
          <a:srcRect t="28146" r="47936"/>
          <a:stretch>
            <a:fillRect/>
          </a:stretch>
        </p:blipFill>
        <p:spPr>
          <a:xfrm flipH="1">
            <a:off x="8614189" y="75389"/>
            <a:ext cx="529809" cy="548397"/>
          </a:xfrm>
          <a:prstGeom prst="rect">
            <a:avLst/>
          </a:prstGeom>
        </p:spPr>
      </p:pic>
      <p:pic>
        <p:nvPicPr>
          <p:cNvPr id="14" name="그림 13" descr="912-1.png"/>
          <p:cNvPicPr>
            <a:picLocks noChangeAspect="1"/>
          </p:cNvPicPr>
          <p:nvPr userDrawn="1"/>
        </p:nvPicPr>
        <p:blipFill>
          <a:blip r:embed="rId4" cstate="print"/>
          <a:srcRect l="6663" t="19468" r="73064" b="29225"/>
          <a:stretch>
            <a:fillRect/>
          </a:stretch>
        </p:blipFill>
        <p:spPr>
          <a:xfrm>
            <a:off x="8121724" y="-4071"/>
            <a:ext cx="550452" cy="1044804"/>
          </a:xfrm>
          <a:prstGeom prst="rect">
            <a:avLst/>
          </a:prstGeom>
        </p:spPr>
      </p:pic>
      <p:pic>
        <p:nvPicPr>
          <p:cNvPr id="7" name="그림 6" descr="738-6.png"/>
          <p:cNvPicPr>
            <a:picLocks noChangeAspect="1"/>
          </p:cNvPicPr>
          <p:nvPr userDrawn="1"/>
        </p:nvPicPr>
        <p:blipFill>
          <a:blip r:embed="rId5" cstate="print">
            <a:lum bright="-25000"/>
          </a:blip>
          <a:srcRect l="68418" b="63247"/>
          <a:stretch>
            <a:fillRect/>
          </a:stretch>
        </p:blipFill>
        <p:spPr>
          <a:xfrm rot="10800000" flipH="1">
            <a:off x="7308304" y="5255830"/>
            <a:ext cx="1835696" cy="1602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188640"/>
            <a:ext cx="9144000" cy="360040"/>
          </a:xfrm>
          <a:prstGeom prst="rect">
            <a:avLst/>
          </a:prstGeom>
          <a:solidFill>
            <a:srgbClr val="0D4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메인25 슬라이드.png"/>
          <p:cNvPicPr>
            <a:picLocks noChangeAspect="1"/>
          </p:cNvPicPr>
          <p:nvPr userDrawn="1"/>
        </p:nvPicPr>
        <p:blipFill>
          <a:blip r:embed="rId2" cstate="print"/>
          <a:srcRect l="2632" t="18352" r="2632"/>
          <a:stretch>
            <a:fillRect/>
          </a:stretch>
        </p:blipFill>
        <p:spPr>
          <a:xfrm>
            <a:off x="0" y="0"/>
            <a:ext cx="9144000" cy="9605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188640"/>
            <a:ext cx="8135938" cy="432048"/>
          </a:xfrm>
        </p:spPr>
        <p:txBody>
          <a:bodyPr vert="horz" lIns="91426" tIns="45712" rIns="91426" bIns="45712" rtlCol="0" anchor="ctr">
            <a:normAutofit/>
          </a:bodyPr>
          <a:lstStyle>
            <a:lvl1pPr algn="l" defTabSz="914257" rtl="0" eaLnBrk="1" latinLnBrk="1" hangingPunct="1">
              <a:spcBef>
                <a:spcPct val="0"/>
              </a:spcBef>
              <a:buNone/>
              <a:defRPr lang="ko-KR" altLang="en-US" sz="28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9750" y="228600"/>
            <a:ext cx="8135938" cy="288032"/>
          </a:xfrm>
        </p:spPr>
        <p:txBody>
          <a:bodyPr vert="horz" lIns="91426" tIns="45712" rIns="91426" bIns="45712" rtlCol="0" anchor="ctr">
            <a:noAutofit/>
          </a:bodyPr>
          <a:lstStyle>
            <a:lvl1pPr marL="0" indent="0" algn="r" defTabSz="914257" rtl="0" eaLnBrk="1" latinLnBrk="1" hangingPunct="1">
              <a:lnSpc>
                <a:spcPct val="110000"/>
              </a:lnSpc>
              <a:spcBef>
                <a:spcPct val="0"/>
              </a:spcBef>
              <a:buNone/>
              <a:defRPr lang="ko-KR" altLang="en-US" sz="1200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  <a:prstGeom prst="rect">
            <a:avLst/>
          </a:prstGeom>
        </p:spPr>
        <p:txBody>
          <a:bodyPr vert="horz" lIns="91426" tIns="45712" rIns="91426" bIns="45712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1" y="1600203"/>
            <a:ext cx="8229600" cy="4525963"/>
          </a:xfrm>
          <a:prstGeom prst="rect">
            <a:avLst/>
          </a:prstGeom>
        </p:spPr>
        <p:txBody>
          <a:bodyPr vert="horz" lIns="91426" tIns="45712" rIns="91426" bIns="45712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3C252-D2DA-432C-B668-8B182B4119A9}" type="datetimeFigureOut">
              <a:rPr lang="ko-KR" altLang="en-US" smtClean="0"/>
              <a:pPr/>
              <a:t>2016-04-28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1" y="6356353"/>
            <a:ext cx="2895600" cy="365126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210F2-6AE2-4171-8E63-C562232EE1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0" r:id="rId4"/>
    <p:sldLayoutId id="2147483654" r:id="rId5"/>
    <p:sldLayoutId id="2147483655" r:id="rId6"/>
  </p:sldLayoutIdLst>
  <p:txStyles>
    <p:titleStyle>
      <a:lvl1pPr algn="ctr" defTabSz="914257" rtl="0" eaLnBrk="1" latinLnBrk="1" hangingPunct="1"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6" indent="-342846" algn="l" defTabSz="91425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34" indent="-285705" algn="l" defTabSz="91425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21" indent="-228564" algn="l" defTabSz="914257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50" indent="-228564" algn="l" defTabSz="91425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8" indent="-228564" algn="l" defTabSz="91425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7" indent="-228564" algn="l" defTabSz="91425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5" indent="-228564" algn="l" defTabSz="91425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64" indent="-228564" algn="l" defTabSz="91425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91" indent="-228564" algn="l" defTabSz="91425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5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7" algn="l" defTabSz="91425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5" algn="l" defTabSz="91425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4" algn="l" defTabSz="91425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2" algn="l" defTabSz="91425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71" algn="l" defTabSz="91425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9" algn="l" defTabSz="91425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8" algn="l" defTabSz="91425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tags" Target="../tags/tag65.xml"/><Relationship Id="rId18" Type="http://schemas.openxmlformats.org/officeDocument/2006/relationships/image" Target="../media/image22.png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tags" Target="../tags/tag64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54.xml"/><Relationship Id="rId16" Type="http://schemas.openxmlformats.org/officeDocument/2006/relationships/tags" Target="../tags/tag68.xml"/><Relationship Id="rId20" Type="http://schemas.openxmlformats.org/officeDocument/2006/relationships/image" Target="../media/image24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5" Type="http://schemas.openxmlformats.org/officeDocument/2006/relationships/tags" Target="../tags/tag57.xml"/><Relationship Id="rId15" Type="http://schemas.openxmlformats.org/officeDocument/2006/relationships/tags" Target="../tags/tag67.xml"/><Relationship Id="rId10" Type="http://schemas.openxmlformats.org/officeDocument/2006/relationships/tags" Target="../tags/tag62.xml"/><Relationship Id="rId19" Type="http://schemas.openxmlformats.org/officeDocument/2006/relationships/image" Target="../media/image23.png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tags" Target="../tags/tag6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../media/image27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26.png"/><Relationship Id="rId5" Type="http://schemas.openxmlformats.org/officeDocument/2006/relationships/tags" Target="../tags/tag73.xml"/><Relationship Id="rId10" Type="http://schemas.openxmlformats.org/officeDocument/2006/relationships/image" Target="../media/image25.png"/><Relationship Id="rId4" Type="http://schemas.openxmlformats.org/officeDocument/2006/relationships/tags" Target="../tags/tag72.xml"/><Relationship Id="rId9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29.png"/><Relationship Id="rId5" Type="http://schemas.openxmlformats.org/officeDocument/2006/relationships/tags" Target="../tags/tag81.xml"/><Relationship Id="rId10" Type="http://schemas.openxmlformats.org/officeDocument/2006/relationships/image" Target="../media/image28.png"/><Relationship Id="rId4" Type="http://schemas.openxmlformats.org/officeDocument/2006/relationships/tags" Target="../tags/tag80.xml"/><Relationship Id="rId9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image" Target="../media/image32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image" Target="../media/image31.png"/><Relationship Id="rId5" Type="http://schemas.openxmlformats.org/officeDocument/2006/relationships/tags" Target="../tags/tag89.xml"/><Relationship Id="rId10" Type="http://schemas.openxmlformats.org/officeDocument/2006/relationships/image" Target="../media/image30.png"/><Relationship Id="rId4" Type="http://schemas.openxmlformats.org/officeDocument/2006/relationships/tags" Target="../tags/tag88.xml"/><Relationship Id="rId9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../media/image34.png"/><Relationship Id="rId5" Type="http://schemas.openxmlformats.org/officeDocument/2006/relationships/tags" Target="../tags/tag97.xml"/><Relationship Id="rId10" Type="http://schemas.openxmlformats.org/officeDocument/2006/relationships/image" Target="../media/image33.png"/><Relationship Id="rId4" Type="http://schemas.openxmlformats.org/officeDocument/2006/relationships/tags" Target="../tags/tag96.xml"/><Relationship Id="rId9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image" Target="../media/image37.png"/><Relationship Id="rId2" Type="http://schemas.openxmlformats.org/officeDocument/2006/relationships/tags" Target="../tags/tag102.xml"/><Relationship Id="rId16" Type="http://schemas.openxmlformats.org/officeDocument/2006/relationships/image" Target="../media/image36.png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image" Target="../media/image35.png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tags" Target="../tags/tag125.xml"/><Relationship Id="rId18" Type="http://schemas.openxmlformats.org/officeDocument/2006/relationships/tags" Target="../tags/tag130.xml"/><Relationship Id="rId3" Type="http://schemas.openxmlformats.org/officeDocument/2006/relationships/tags" Target="../tags/tag115.xml"/><Relationship Id="rId21" Type="http://schemas.openxmlformats.org/officeDocument/2006/relationships/slideLayout" Target="../slideLayouts/slideLayout4.xml"/><Relationship Id="rId7" Type="http://schemas.openxmlformats.org/officeDocument/2006/relationships/tags" Target="../tags/tag119.xml"/><Relationship Id="rId12" Type="http://schemas.openxmlformats.org/officeDocument/2006/relationships/tags" Target="../tags/tag124.xml"/><Relationship Id="rId17" Type="http://schemas.openxmlformats.org/officeDocument/2006/relationships/tags" Target="../tags/tag129.xml"/><Relationship Id="rId2" Type="http://schemas.openxmlformats.org/officeDocument/2006/relationships/tags" Target="../tags/tag114.xml"/><Relationship Id="rId16" Type="http://schemas.openxmlformats.org/officeDocument/2006/relationships/tags" Target="../tags/tag128.xml"/><Relationship Id="rId20" Type="http://schemas.openxmlformats.org/officeDocument/2006/relationships/tags" Target="../tags/tag132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24" Type="http://schemas.openxmlformats.org/officeDocument/2006/relationships/image" Target="../media/image40.png"/><Relationship Id="rId5" Type="http://schemas.openxmlformats.org/officeDocument/2006/relationships/tags" Target="../tags/tag117.xml"/><Relationship Id="rId15" Type="http://schemas.openxmlformats.org/officeDocument/2006/relationships/tags" Target="../tags/tag127.xml"/><Relationship Id="rId23" Type="http://schemas.openxmlformats.org/officeDocument/2006/relationships/image" Target="../media/image39.png"/><Relationship Id="rId10" Type="http://schemas.openxmlformats.org/officeDocument/2006/relationships/tags" Target="../tags/tag122.xml"/><Relationship Id="rId19" Type="http://schemas.openxmlformats.org/officeDocument/2006/relationships/tags" Target="../tags/tag131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tags" Target="../tags/tag126.xml"/><Relationship Id="rId22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tags" Target="../tags/tag145.xml"/><Relationship Id="rId18" Type="http://schemas.openxmlformats.org/officeDocument/2006/relationships/image" Target="../media/image41.png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134.xml"/><Relationship Id="rId16" Type="http://schemas.openxmlformats.org/officeDocument/2006/relationships/tags" Target="../tags/tag148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5" Type="http://schemas.openxmlformats.org/officeDocument/2006/relationships/tags" Target="../tags/tag137.xml"/><Relationship Id="rId15" Type="http://schemas.openxmlformats.org/officeDocument/2006/relationships/tags" Target="../tags/tag147.xml"/><Relationship Id="rId10" Type="http://schemas.openxmlformats.org/officeDocument/2006/relationships/tags" Target="../tags/tag142.xml"/><Relationship Id="rId19" Type="http://schemas.openxmlformats.org/officeDocument/2006/relationships/image" Target="../media/image42.png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tags" Target="../tags/tag161.xml"/><Relationship Id="rId18" Type="http://schemas.openxmlformats.org/officeDocument/2006/relationships/image" Target="../media/image43.png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tags" Target="../tags/tag160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150.xml"/><Relationship Id="rId16" Type="http://schemas.openxmlformats.org/officeDocument/2006/relationships/tags" Target="../tags/tag164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tags" Target="../tags/tag159.xml"/><Relationship Id="rId5" Type="http://schemas.openxmlformats.org/officeDocument/2006/relationships/tags" Target="../tags/tag153.xml"/><Relationship Id="rId15" Type="http://schemas.openxmlformats.org/officeDocument/2006/relationships/tags" Target="../tags/tag163.xml"/><Relationship Id="rId10" Type="http://schemas.openxmlformats.org/officeDocument/2006/relationships/tags" Target="../tags/tag158.xml"/><Relationship Id="rId19" Type="http://schemas.openxmlformats.org/officeDocument/2006/relationships/image" Target="../media/image44.png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tags" Target="../tags/tag16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6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tags" Target="../tags/tag181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171.xml"/><Relationship Id="rId21" Type="http://schemas.openxmlformats.org/officeDocument/2006/relationships/image" Target="../media/image50.png"/><Relationship Id="rId7" Type="http://schemas.openxmlformats.org/officeDocument/2006/relationships/tags" Target="../tags/tag175.xml"/><Relationship Id="rId12" Type="http://schemas.openxmlformats.org/officeDocument/2006/relationships/tags" Target="../tags/tag180.xml"/><Relationship Id="rId17" Type="http://schemas.openxmlformats.org/officeDocument/2006/relationships/tags" Target="../tags/tag185.xml"/><Relationship Id="rId2" Type="http://schemas.openxmlformats.org/officeDocument/2006/relationships/tags" Target="../tags/tag170.xml"/><Relationship Id="rId16" Type="http://schemas.openxmlformats.org/officeDocument/2006/relationships/tags" Target="../tags/tag184.xml"/><Relationship Id="rId20" Type="http://schemas.openxmlformats.org/officeDocument/2006/relationships/image" Target="../media/image49.png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tags" Target="../tags/tag179.xml"/><Relationship Id="rId5" Type="http://schemas.openxmlformats.org/officeDocument/2006/relationships/tags" Target="../tags/tag173.xml"/><Relationship Id="rId15" Type="http://schemas.openxmlformats.org/officeDocument/2006/relationships/tags" Target="../tags/tag183.xml"/><Relationship Id="rId10" Type="http://schemas.openxmlformats.org/officeDocument/2006/relationships/tags" Target="../tags/tag178.xml"/><Relationship Id="rId19" Type="http://schemas.openxmlformats.org/officeDocument/2006/relationships/image" Target="../media/image48.png"/><Relationship Id="rId4" Type="http://schemas.openxmlformats.org/officeDocument/2006/relationships/tags" Target="../tags/tag172.xml"/><Relationship Id="rId9" Type="http://schemas.openxmlformats.org/officeDocument/2006/relationships/tags" Target="../tags/tag177.xml"/><Relationship Id="rId14" Type="http://schemas.openxmlformats.org/officeDocument/2006/relationships/tags" Target="../tags/tag18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93.xml"/><Relationship Id="rId13" Type="http://schemas.openxmlformats.org/officeDocument/2006/relationships/tags" Target="../tags/tag198.xml"/><Relationship Id="rId18" Type="http://schemas.openxmlformats.org/officeDocument/2006/relationships/tags" Target="../tags/tag203.xml"/><Relationship Id="rId26" Type="http://schemas.openxmlformats.org/officeDocument/2006/relationships/slideLayout" Target="../slideLayouts/slideLayout4.xml"/><Relationship Id="rId3" Type="http://schemas.openxmlformats.org/officeDocument/2006/relationships/tags" Target="../tags/tag188.xml"/><Relationship Id="rId21" Type="http://schemas.openxmlformats.org/officeDocument/2006/relationships/tags" Target="../tags/tag206.xml"/><Relationship Id="rId7" Type="http://schemas.openxmlformats.org/officeDocument/2006/relationships/tags" Target="../tags/tag192.xml"/><Relationship Id="rId12" Type="http://schemas.openxmlformats.org/officeDocument/2006/relationships/tags" Target="../tags/tag197.xml"/><Relationship Id="rId17" Type="http://schemas.openxmlformats.org/officeDocument/2006/relationships/tags" Target="../tags/tag202.xml"/><Relationship Id="rId25" Type="http://schemas.openxmlformats.org/officeDocument/2006/relationships/tags" Target="../tags/tag210.xml"/><Relationship Id="rId2" Type="http://schemas.openxmlformats.org/officeDocument/2006/relationships/tags" Target="../tags/tag187.xml"/><Relationship Id="rId16" Type="http://schemas.openxmlformats.org/officeDocument/2006/relationships/tags" Target="../tags/tag201.xml"/><Relationship Id="rId20" Type="http://schemas.openxmlformats.org/officeDocument/2006/relationships/tags" Target="../tags/tag205.xml"/><Relationship Id="rId29" Type="http://schemas.openxmlformats.org/officeDocument/2006/relationships/image" Target="../media/image53.png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1" Type="http://schemas.openxmlformats.org/officeDocument/2006/relationships/tags" Target="../tags/tag196.xml"/><Relationship Id="rId24" Type="http://schemas.openxmlformats.org/officeDocument/2006/relationships/tags" Target="../tags/tag209.xml"/><Relationship Id="rId5" Type="http://schemas.openxmlformats.org/officeDocument/2006/relationships/tags" Target="../tags/tag190.xml"/><Relationship Id="rId15" Type="http://schemas.openxmlformats.org/officeDocument/2006/relationships/tags" Target="../tags/tag200.xml"/><Relationship Id="rId23" Type="http://schemas.openxmlformats.org/officeDocument/2006/relationships/tags" Target="../tags/tag208.xml"/><Relationship Id="rId28" Type="http://schemas.openxmlformats.org/officeDocument/2006/relationships/image" Target="../media/image52.png"/><Relationship Id="rId10" Type="http://schemas.openxmlformats.org/officeDocument/2006/relationships/tags" Target="../tags/tag195.xml"/><Relationship Id="rId19" Type="http://schemas.openxmlformats.org/officeDocument/2006/relationships/tags" Target="../tags/tag204.xml"/><Relationship Id="rId4" Type="http://schemas.openxmlformats.org/officeDocument/2006/relationships/tags" Target="../tags/tag189.xml"/><Relationship Id="rId9" Type="http://schemas.openxmlformats.org/officeDocument/2006/relationships/tags" Target="../tags/tag194.xml"/><Relationship Id="rId14" Type="http://schemas.openxmlformats.org/officeDocument/2006/relationships/tags" Target="../tags/tag199.xml"/><Relationship Id="rId22" Type="http://schemas.openxmlformats.org/officeDocument/2006/relationships/tags" Target="../tags/tag207.xml"/><Relationship Id="rId27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13" Type="http://schemas.openxmlformats.org/officeDocument/2006/relationships/tags" Target="../tags/tag223.xml"/><Relationship Id="rId18" Type="http://schemas.openxmlformats.org/officeDocument/2006/relationships/tags" Target="../tags/tag228.xml"/><Relationship Id="rId26" Type="http://schemas.openxmlformats.org/officeDocument/2006/relationships/image" Target="../media/image54.png"/><Relationship Id="rId3" Type="http://schemas.openxmlformats.org/officeDocument/2006/relationships/tags" Target="../tags/tag213.xml"/><Relationship Id="rId21" Type="http://schemas.openxmlformats.org/officeDocument/2006/relationships/tags" Target="../tags/tag231.xml"/><Relationship Id="rId7" Type="http://schemas.openxmlformats.org/officeDocument/2006/relationships/tags" Target="../tags/tag217.xml"/><Relationship Id="rId12" Type="http://schemas.openxmlformats.org/officeDocument/2006/relationships/tags" Target="../tags/tag222.xml"/><Relationship Id="rId17" Type="http://schemas.openxmlformats.org/officeDocument/2006/relationships/tags" Target="../tags/tag227.xml"/><Relationship Id="rId25" Type="http://schemas.openxmlformats.org/officeDocument/2006/relationships/slideLayout" Target="../slideLayouts/slideLayout4.xml"/><Relationship Id="rId2" Type="http://schemas.openxmlformats.org/officeDocument/2006/relationships/tags" Target="../tags/tag212.xml"/><Relationship Id="rId16" Type="http://schemas.openxmlformats.org/officeDocument/2006/relationships/tags" Target="../tags/tag226.xml"/><Relationship Id="rId20" Type="http://schemas.openxmlformats.org/officeDocument/2006/relationships/tags" Target="../tags/tag230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tags" Target="../tags/tag221.xml"/><Relationship Id="rId24" Type="http://schemas.openxmlformats.org/officeDocument/2006/relationships/tags" Target="../tags/tag234.xml"/><Relationship Id="rId5" Type="http://schemas.openxmlformats.org/officeDocument/2006/relationships/tags" Target="../tags/tag215.xml"/><Relationship Id="rId15" Type="http://schemas.openxmlformats.org/officeDocument/2006/relationships/tags" Target="../tags/tag225.xml"/><Relationship Id="rId23" Type="http://schemas.openxmlformats.org/officeDocument/2006/relationships/tags" Target="../tags/tag233.xml"/><Relationship Id="rId10" Type="http://schemas.openxmlformats.org/officeDocument/2006/relationships/tags" Target="../tags/tag220.xml"/><Relationship Id="rId19" Type="http://schemas.openxmlformats.org/officeDocument/2006/relationships/tags" Target="../tags/tag229.xml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tags" Target="../tags/tag224.xml"/><Relationship Id="rId22" Type="http://schemas.openxmlformats.org/officeDocument/2006/relationships/tags" Target="../tags/tag232.xml"/><Relationship Id="rId27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237.xml"/><Relationship Id="rId7" Type="http://schemas.openxmlformats.org/officeDocument/2006/relationships/image" Target="../media/image57.pn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3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46.xml"/><Relationship Id="rId3" Type="http://schemas.openxmlformats.org/officeDocument/2006/relationships/tags" Target="../tags/tag241.xml"/><Relationship Id="rId7" Type="http://schemas.openxmlformats.org/officeDocument/2006/relationships/tags" Target="../tags/tag245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10" Type="http://schemas.openxmlformats.org/officeDocument/2006/relationships/image" Target="../media/image59.png"/><Relationship Id="rId4" Type="http://schemas.openxmlformats.org/officeDocument/2006/relationships/tags" Target="../tags/tag242.xml"/><Relationship Id="rId9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7" Type="http://schemas.openxmlformats.org/officeDocument/2006/relationships/image" Target="../media/image61.png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image" Target="../media/image60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5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11" Type="http://schemas.openxmlformats.org/officeDocument/2006/relationships/image" Target="../media/image63.png"/><Relationship Id="rId5" Type="http://schemas.openxmlformats.org/officeDocument/2006/relationships/tags" Target="../tags/tag255.xml"/><Relationship Id="rId10" Type="http://schemas.openxmlformats.org/officeDocument/2006/relationships/image" Target="../media/image62.png"/><Relationship Id="rId4" Type="http://schemas.openxmlformats.org/officeDocument/2006/relationships/tags" Target="../tags/tag254.xml"/><Relationship Id="rId9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261.xml"/><Relationship Id="rId7" Type="http://schemas.openxmlformats.org/officeDocument/2006/relationships/tags" Target="../tags/tag265.xml"/><Relationship Id="rId12" Type="http://schemas.openxmlformats.org/officeDocument/2006/relationships/tags" Target="../tags/tag270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11" Type="http://schemas.openxmlformats.org/officeDocument/2006/relationships/tags" Target="../tags/tag269.xml"/><Relationship Id="rId5" Type="http://schemas.openxmlformats.org/officeDocument/2006/relationships/tags" Target="../tags/tag263.xml"/><Relationship Id="rId15" Type="http://schemas.openxmlformats.org/officeDocument/2006/relationships/image" Target="../media/image66.png"/><Relationship Id="rId10" Type="http://schemas.openxmlformats.org/officeDocument/2006/relationships/tags" Target="../tags/tag268.xml"/><Relationship Id="rId4" Type="http://schemas.openxmlformats.org/officeDocument/2006/relationships/tags" Target="../tags/tag262.xml"/><Relationship Id="rId9" Type="http://schemas.openxmlformats.org/officeDocument/2006/relationships/tags" Target="../tags/tag267.xml"/><Relationship Id="rId1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6" Type="http://schemas.openxmlformats.org/officeDocument/2006/relationships/image" Target="../media/image67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7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282.xml"/><Relationship Id="rId3" Type="http://schemas.openxmlformats.org/officeDocument/2006/relationships/tags" Target="../tags/tag277.xml"/><Relationship Id="rId7" Type="http://schemas.openxmlformats.org/officeDocument/2006/relationships/tags" Target="../tags/tag281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11" Type="http://schemas.openxmlformats.org/officeDocument/2006/relationships/image" Target="../media/image69.png"/><Relationship Id="rId5" Type="http://schemas.openxmlformats.org/officeDocument/2006/relationships/tags" Target="../tags/tag279.xml"/><Relationship Id="rId10" Type="http://schemas.openxmlformats.org/officeDocument/2006/relationships/image" Target="../media/image68.png"/><Relationship Id="rId4" Type="http://schemas.openxmlformats.org/officeDocument/2006/relationships/tags" Target="../tags/tag278.xml"/><Relationship Id="rId9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290.xml"/><Relationship Id="rId3" Type="http://schemas.openxmlformats.org/officeDocument/2006/relationships/tags" Target="../tags/tag285.xml"/><Relationship Id="rId7" Type="http://schemas.openxmlformats.org/officeDocument/2006/relationships/tags" Target="../tags/tag289.xml"/><Relationship Id="rId2" Type="http://schemas.openxmlformats.org/officeDocument/2006/relationships/tags" Target="../tags/tag284.xml"/><Relationship Id="rId1" Type="http://schemas.openxmlformats.org/officeDocument/2006/relationships/tags" Target="../tags/tag283.xml"/><Relationship Id="rId6" Type="http://schemas.openxmlformats.org/officeDocument/2006/relationships/tags" Target="../tags/tag288.xml"/><Relationship Id="rId5" Type="http://schemas.openxmlformats.org/officeDocument/2006/relationships/tags" Target="../tags/tag287.xml"/><Relationship Id="rId10" Type="http://schemas.openxmlformats.org/officeDocument/2006/relationships/image" Target="../media/image71.png"/><Relationship Id="rId4" Type="http://schemas.openxmlformats.org/officeDocument/2006/relationships/tags" Target="../tags/tag286.xml"/><Relationship Id="rId9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298.xml"/><Relationship Id="rId3" Type="http://schemas.openxmlformats.org/officeDocument/2006/relationships/tags" Target="../tags/tag293.xml"/><Relationship Id="rId7" Type="http://schemas.openxmlformats.org/officeDocument/2006/relationships/tags" Target="../tags/tag297.xml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10" Type="http://schemas.openxmlformats.org/officeDocument/2006/relationships/image" Target="../media/image72.png"/><Relationship Id="rId4" Type="http://schemas.openxmlformats.org/officeDocument/2006/relationships/tags" Target="../tags/tag294.xml"/><Relationship Id="rId9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306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301.xml"/><Relationship Id="rId7" Type="http://schemas.openxmlformats.org/officeDocument/2006/relationships/tags" Target="../tags/tag305.xml"/><Relationship Id="rId12" Type="http://schemas.openxmlformats.org/officeDocument/2006/relationships/tags" Target="../tags/tag310.xml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6" Type="http://schemas.openxmlformats.org/officeDocument/2006/relationships/tags" Target="../tags/tag304.xml"/><Relationship Id="rId11" Type="http://schemas.openxmlformats.org/officeDocument/2006/relationships/tags" Target="../tags/tag309.xml"/><Relationship Id="rId5" Type="http://schemas.openxmlformats.org/officeDocument/2006/relationships/tags" Target="../tags/tag303.xml"/><Relationship Id="rId15" Type="http://schemas.openxmlformats.org/officeDocument/2006/relationships/image" Target="../media/image74.png"/><Relationship Id="rId10" Type="http://schemas.openxmlformats.org/officeDocument/2006/relationships/tags" Target="../tags/tag308.xml"/><Relationship Id="rId4" Type="http://schemas.openxmlformats.org/officeDocument/2006/relationships/tags" Target="../tags/tag302.xml"/><Relationship Id="rId9" Type="http://schemas.openxmlformats.org/officeDocument/2006/relationships/tags" Target="../tags/tag307.xml"/><Relationship Id="rId1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318.xml"/><Relationship Id="rId13" Type="http://schemas.openxmlformats.org/officeDocument/2006/relationships/tags" Target="../tags/tag323.xml"/><Relationship Id="rId18" Type="http://schemas.openxmlformats.org/officeDocument/2006/relationships/image" Target="../media/image75.png"/><Relationship Id="rId3" Type="http://schemas.openxmlformats.org/officeDocument/2006/relationships/tags" Target="../tags/tag313.xml"/><Relationship Id="rId7" Type="http://schemas.openxmlformats.org/officeDocument/2006/relationships/tags" Target="../tags/tag317.xml"/><Relationship Id="rId12" Type="http://schemas.openxmlformats.org/officeDocument/2006/relationships/tags" Target="../tags/tag322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312.xml"/><Relationship Id="rId16" Type="http://schemas.openxmlformats.org/officeDocument/2006/relationships/tags" Target="../tags/tag326.xml"/><Relationship Id="rId20" Type="http://schemas.openxmlformats.org/officeDocument/2006/relationships/image" Target="../media/image77.png"/><Relationship Id="rId1" Type="http://schemas.openxmlformats.org/officeDocument/2006/relationships/tags" Target="../tags/tag311.xml"/><Relationship Id="rId6" Type="http://schemas.openxmlformats.org/officeDocument/2006/relationships/tags" Target="../tags/tag316.xml"/><Relationship Id="rId11" Type="http://schemas.openxmlformats.org/officeDocument/2006/relationships/tags" Target="../tags/tag321.xml"/><Relationship Id="rId5" Type="http://schemas.openxmlformats.org/officeDocument/2006/relationships/tags" Target="../tags/tag315.xml"/><Relationship Id="rId15" Type="http://schemas.openxmlformats.org/officeDocument/2006/relationships/tags" Target="../tags/tag325.xml"/><Relationship Id="rId10" Type="http://schemas.openxmlformats.org/officeDocument/2006/relationships/tags" Target="../tags/tag320.xml"/><Relationship Id="rId19" Type="http://schemas.openxmlformats.org/officeDocument/2006/relationships/image" Target="../media/image76.png"/><Relationship Id="rId4" Type="http://schemas.openxmlformats.org/officeDocument/2006/relationships/tags" Target="../tags/tag314.xml"/><Relationship Id="rId9" Type="http://schemas.openxmlformats.org/officeDocument/2006/relationships/tags" Target="../tags/tag319.xml"/><Relationship Id="rId14" Type="http://schemas.openxmlformats.org/officeDocument/2006/relationships/tags" Target="../tags/tag32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334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329.xml"/><Relationship Id="rId7" Type="http://schemas.openxmlformats.org/officeDocument/2006/relationships/tags" Target="../tags/tag333.xml"/><Relationship Id="rId12" Type="http://schemas.openxmlformats.org/officeDocument/2006/relationships/tags" Target="../tags/tag338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tags" Target="../tags/tag332.xml"/><Relationship Id="rId11" Type="http://schemas.openxmlformats.org/officeDocument/2006/relationships/tags" Target="../tags/tag337.xml"/><Relationship Id="rId5" Type="http://schemas.openxmlformats.org/officeDocument/2006/relationships/tags" Target="../tags/tag331.xml"/><Relationship Id="rId10" Type="http://schemas.openxmlformats.org/officeDocument/2006/relationships/tags" Target="../tags/tag336.xml"/><Relationship Id="rId4" Type="http://schemas.openxmlformats.org/officeDocument/2006/relationships/tags" Target="../tags/tag330.xml"/><Relationship Id="rId9" Type="http://schemas.openxmlformats.org/officeDocument/2006/relationships/tags" Target="../tags/tag335.xml"/><Relationship Id="rId1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346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341.xml"/><Relationship Id="rId7" Type="http://schemas.openxmlformats.org/officeDocument/2006/relationships/tags" Target="../tags/tag345.xml"/><Relationship Id="rId12" Type="http://schemas.openxmlformats.org/officeDocument/2006/relationships/tags" Target="../tags/tag350.xml"/><Relationship Id="rId17" Type="http://schemas.openxmlformats.org/officeDocument/2006/relationships/image" Target="../media/image82.png"/><Relationship Id="rId2" Type="http://schemas.openxmlformats.org/officeDocument/2006/relationships/tags" Target="../tags/tag340.xml"/><Relationship Id="rId16" Type="http://schemas.openxmlformats.org/officeDocument/2006/relationships/image" Target="../media/image81.png"/><Relationship Id="rId1" Type="http://schemas.openxmlformats.org/officeDocument/2006/relationships/tags" Target="../tags/tag339.xml"/><Relationship Id="rId6" Type="http://schemas.openxmlformats.org/officeDocument/2006/relationships/tags" Target="../tags/tag344.xml"/><Relationship Id="rId11" Type="http://schemas.openxmlformats.org/officeDocument/2006/relationships/tags" Target="../tags/tag349.xml"/><Relationship Id="rId5" Type="http://schemas.openxmlformats.org/officeDocument/2006/relationships/tags" Target="../tags/tag343.xml"/><Relationship Id="rId15" Type="http://schemas.openxmlformats.org/officeDocument/2006/relationships/image" Target="../media/image80.png"/><Relationship Id="rId10" Type="http://schemas.openxmlformats.org/officeDocument/2006/relationships/tags" Target="../tags/tag348.xml"/><Relationship Id="rId4" Type="http://schemas.openxmlformats.org/officeDocument/2006/relationships/tags" Target="../tags/tag342.xml"/><Relationship Id="rId9" Type="http://schemas.openxmlformats.org/officeDocument/2006/relationships/tags" Target="../tags/tag347.xml"/><Relationship Id="rId1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1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358.xml"/><Relationship Id="rId13" Type="http://schemas.openxmlformats.org/officeDocument/2006/relationships/tags" Target="../tags/tag363.xml"/><Relationship Id="rId18" Type="http://schemas.openxmlformats.org/officeDocument/2006/relationships/tags" Target="../tags/tag368.xml"/><Relationship Id="rId26" Type="http://schemas.openxmlformats.org/officeDocument/2006/relationships/tags" Target="../tags/tag376.xml"/><Relationship Id="rId3" Type="http://schemas.openxmlformats.org/officeDocument/2006/relationships/tags" Target="../tags/tag353.xml"/><Relationship Id="rId21" Type="http://schemas.openxmlformats.org/officeDocument/2006/relationships/tags" Target="../tags/tag371.xml"/><Relationship Id="rId7" Type="http://schemas.openxmlformats.org/officeDocument/2006/relationships/tags" Target="../tags/tag357.xml"/><Relationship Id="rId12" Type="http://schemas.openxmlformats.org/officeDocument/2006/relationships/tags" Target="../tags/tag362.xml"/><Relationship Id="rId17" Type="http://schemas.openxmlformats.org/officeDocument/2006/relationships/tags" Target="../tags/tag367.xml"/><Relationship Id="rId25" Type="http://schemas.openxmlformats.org/officeDocument/2006/relationships/tags" Target="../tags/tag375.xml"/><Relationship Id="rId2" Type="http://schemas.openxmlformats.org/officeDocument/2006/relationships/tags" Target="../tags/tag352.xml"/><Relationship Id="rId16" Type="http://schemas.openxmlformats.org/officeDocument/2006/relationships/tags" Target="../tags/tag366.xml"/><Relationship Id="rId20" Type="http://schemas.openxmlformats.org/officeDocument/2006/relationships/tags" Target="../tags/tag370.xml"/><Relationship Id="rId29" Type="http://schemas.openxmlformats.org/officeDocument/2006/relationships/slideLayout" Target="../slideLayouts/slideLayout4.xml"/><Relationship Id="rId1" Type="http://schemas.openxmlformats.org/officeDocument/2006/relationships/tags" Target="../tags/tag351.xml"/><Relationship Id="rId6" Type="http://schemas.openxmlformats.org/officeDocument/2006/relationships/tags" Target="../tags/tag356.xml"/><Relationship Id="rId11" Type="http://schemas.openxmlformats.org/officeDocument/2006/relationships/tags" Target="../tags/tag361.xml"/><Relationship Id="rId24" Type="http://schemas.openxmlformats.org/officeDocument/2006/relationships/tags" Target="../tags/tag374.xml"/><Relationship Id="rId32" Type="http://schemas.openxmlformats.org/officeDocument/2006/relationships/image" Target="../media/image84.png"/><Relationship Id="rId5" Type="http://schemas.openxmlformats.org/officeDocument/2006/relationships/tags" Target="../tags/tag355.xml"/><Relationship Id="rId15" Type="http://schemas.openxmlformats.org/officeDocument/2006/relationships/tags" Target="../tags/tag365.xml"/><Relationship Id="rId23" Type="http://schemas.openxmlformats.org/officeDocument/2006/relationships/tags" Target="../tags/tag373.xml"/><Relationship Id="rId28" Type="http://schemas.openxmlformats.org/officeDocument/2006/relationships/tags" Target="../tags/tag378.xml"/><Relationship Id="rId10" Type="http://schemas.openxmlformats.org/officeDocument/2006/relationships/tags" Target="../tags/tag360.xml"/><Relationship Id="rId19" Type="http://schemas.openxmlformats.org/officeDocument/2006/relationships/tags" Target="../tags/tag369.xml"/><Relationship Id="rId31" Type="http://schemas.openxmlformats.org/officeDocument/2006/relationships/image" Target="../media/image83.png"/><Relationship Id="rId4" Type="http://schemas.openxmlformats.org/officeDocument/2006/relationships/tags" Target="../tags/tag354.xml"/><Relationship Id="rId9" Type="http://schemas.openxmlformats.org/officeDocument/2006/relationships/tags" Target="../tags/tag359.xml"/><Relationship Id="rId14" Type="http://schemas.openxmlformats.org/officeDocument/2006/relationships/tags" Target="../tags/tag364.xml"/><Relationship Id="rId22" Type="http://schemas.openxmlformats.org/officeDocument/2006/relationships/tags" Target="../tags/tag372.xml"/><Relationship Id="rId27" Type="http://schemas.openxmlformats.org/officeDocument/2006/relationships/tags" Target="../tags/tag377.xml"/><Relationship Id="rId30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386.xml"/><Relationship Id="rId13" Type="http://schemas.openxmlformats.org/officeDocument/2006/relationships/tags" Target="../tags/tag391.xml"/><Relationship Id="rId18" Type="http://schemas.openxmlformats.org/officeDocument/2006/relationships/image" Target="../media/image85.png"/><Relationship Id="rId3" Type="http://schemas.openxmlformats.org/officeDocument/2006/relationships/tags" Target="../tags/tag381.xml"/><Relationship Id="rId7" Type="http://schemas.openxmlformats.org/officeDocument/2006/relationships/tags" Target="../tags/tag385.xml"/><Relationship Id="rId12" Type="http://schemas.openxmlformats.org/officeDocument/2006/relationships/tags" Target="../tags/tag390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380.xml"/><Relationship Id="rId16" Type="http://schemas.openxmlformats.org/officeDocument/2006/relationships/tags" Target="../tags/tag394.xml"/><Relationship Id="rId20" Type="http://schemas.openxmlformats.org/officeDocument/2006/relationships/image" Target="../media/image87.png"/><Relationship Id="rId1" Type="http://schemas.openxmlformats.org/officeDocument/2006/relationships/tags" Target="../tags/tag379.xml"/><Relationship Id="rId6" Type="http://schemas.openxmlformats.org/officeDocument/2006/relationships/tags" Target="../tags/tag384.xml"/><Relationship Id="rId11" Type="http://schemas.openxmlformats.org/officeDocument/2006/relationships/tags" Target="../tags/tag389.xml"/><Relationship Id="rId5" Type="http://schemas.openxmlformats.org/officeDocument/2006/relationships/tags" Target="../tags/tag383.xml"/><Relationship Id="rId15" Type="http://schemas.openxmlformats.org/officeDocument/2006/relationships/tags" Target="../tags/tag393.xml"/><Relationship Id="rId10" Type="http://schemas.openxmlformats.org/officeDocument/2006/relationships/tags" Target="../tags/tag388.xml"/><Relationship Id="rId19" Type="http://schemas.openxmlformats.org/officeDocument/2006/relationships/image" Target="../media/image86.png"/><Relationship Id="rId4" Type="http://schemas.openxmlformats.org/officeDocument/2006/relationships/tags" Target="../tags/tag382.xml"/><Relationship Id="rId9" Type="http://schemas.openxmlformats.org/officeDocument/2006/relationships/tags" Target="../tags/tag387.xml"/><Relationship Id="rId14" Type="http://schemas.openxmlformats.org/officeDocument/2006/relationships/tags" Target="../tags/tag39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403.xml"/><Relationship Id="rId13" Type="http://schemas.openxmlformats.org/officeDocument/2006/relationships/tags" Target="../tags/tag408.xml"/><Relationship Id="rId18" Type="http://schemas.openxmlformats.org/officeDocument/2006/relationships/image" Target="../media/image89.png"/><Relationship Id="rId3" Type="http://schemas.openxmlformats.org/officeDocument/2006/relationships/tags" Target="../tags/tag398.xml"/><Relationship Id="rId7" Type="http://schemas.openxmlformats.org/officeDocument/2006/relationships/tags" Target="../tags/tag402.xml"/><Relationship Id="rId12" Type="http://schemas.openxmlformats.org/officeDocument/2006/relationships/tags" Target="../tags/tag407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397.xml"/><Relationship Id="rId16" Type="http://schemas.openxmlformats.org/officeDocument/2006/relationships/tags" Target="../tags/tag411.xml"/><Relationship Id="rId1" Type="http://schemas.openxmlformats.org/officeDocument/2006/relationships/tags" Target="../tags/tag396.xml"/><Relationship Id="rId6" Type="http://schemas.openxmlformats.org/officeDocument/2006/relationships/tags" Target="../tags/tag401.xml"/><Relationship Id="rId11" Type="http://schemas.openxmlformats.org/officeDocument/2006/relationships/tags" Target="../tags/tag406.xml"/><Relationship Id="rId5" Type="http://schemas.openxmlformats.org/officeDocument/2006/relationships/tags" Target="../tags/tag400.xml"/><Relationship Id="rId15" Type="http://schemas.openxmlformats.org/officeDocument/2006/relationships/tags" Target="../tags/tag410.xml"/><Relationship Id="rId10" Type="http://schemas.openxmlformats.org/officeDocument/2006/relationships/tags" Target="../tags/tag405.xml"/><Relationship Id="rId4" Type="http://schemas.openxmlformats.org/officeDocument/2006/relationships/tags" Target="../tags/tag399.xml"/><Relationship Id="rId9" Type="http://schemas.openxmlformats.org/officeDocument/2006/relationships/tags" Target="../tags/tag404.xml"/><Relationship Id="rId14" Type="http://schemas.openxmlformats.org/officeDocument/2006/relationships/tags" Target="../tags/tag40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419.xml"/><Relationship Id="rId13" Type="http://schemas.openxmlformats.org/officeDocument/2006/relationships/tags" Target="../tags/tag424.xml"/><Relationship Id="rId18" Type="http://schemas.openxmlformats.org/officeDocument/2006/relationships/tags" Target="../tags/tag429.xml"/><Relationship Id="rId26" Type="http://schemas.openxmlformats.org/officeDocument/2006/relationships/tags" Target="../tags/tag437.xml"/><Relationship Id="rId3" Type="http://schemas.openxmlformats.org/officeDocument/2006/relationships/tags" Target="../tags/tag414.xml"/><Relationship Id="rId21" Type="http://schemas.openxmlformats.org/officeDocument/2006/relationships/tags" Target="../tags/tag432.xml"/><Relationship Id="rId34" Type="http://schemas.openxmlformats.org/officeDocument/2006/relationships/image" Target="../media/image94.png"/><Relationship Id="rId7" Type="http://schemas.openxmlformats.org/officeDocument/2006/relationships/tags" Target="../tags/tag418.xml"/><Relationship Id="rId12" Type="http://schemas.openxmlformats.org/officeDocument/2006/relationships/tags" Target="../tags/tag423.xml"/><Relationship Id="rId17" Type="http://schemas.openxmlformats.org/officeDocument/2006/relationships/tags" Target="../tags/tag428.xml"/><Relationship Id="rId25" Type="http://schemas.openxmlformats.org/officeDocument/2006/relationships/tags" Target="../tags/tag436.xml"/><Relationship Id="rId33" Type="http://schemas.openxmlformats.org/officeDocument/2006/relationships/image" Target="../media/image93.png"/><Relationship Id="rId2" Type="http://schemas.openxmlformats.org/officeDocument/2006/relationships/tags" Target="../tags/tag413.xml"/><Relationship Id="rId16" Type="http://schemas.openxmlformats.org/officeDocument/2006/relationships/tags" Target="../tags/tag427.xml"/><Relationship Id="rId20" Type="http://schemas.openxmlformats.org/officeDocument/2006/relationships/tags" Target="../tags/tag431.xml"/><Relationship Id="rId29" Type="http://schemas.openxmlformats.org/officeDocument/2006/relationships/slideLayout" Target="../slideLayouts/slideLayout4.xml"/><Relationship Id="rId1" Type="http://schemas.openxmlformats.org/officeDocument/2006/relationships/tags" Target="../tags/tag412.xml"/><Relationship Id="rId6" Type="http://schemas.openxmlformats.org/officeDocument/2006/relationships/tags" Target="../tags/tag417.xml"/><Relationship Id="rId11" Type="http://schemas.openxmlformats.org/officeDocument/2006/relationships/tags" Target="../tags/tag422.xml"/><Relationship Id="rId24" Type="http://schemas.openxmlformats.org/officeDocument/2006/relationships/tags" Target="../tags/tag435.xml"/><Relationship Id="rId32" Type="http://schemas.openxmlformats.org/officeDocument/2006/relationships/image" Target="../media/image92.png"/><Relationship Id="rId5" Type="http://schemas.openxmlformats.org/officeDocument/2006/relationships/tags" Target="../tags/tag416.xml"/><Relationship Id="rId15" Type="http://schemas.openxmlformats.org/officeDocument/2006/relationships/tags" Target="../tags/tag426.xml"/><Relationship Id="rId23" Type="http://schemas.openxmlformats.org/officeDocument/2006/relationships/tags" Target="../tags/tag434.xml"/><Relationship Id="rId28" Type="http://schemas.openxmlformats.org/officeDocument/2006/relationships/tags" Target="../tags/tag439.xml"/><Relationship Id="rId10" Type="http://schemas.openxmlformats.org/officeDocument/2006/relationships/tags" Target="../tags/tag421.xml"/><Relationship Id="rId19" Type="http://schemas.openxmlformats.org/officeDocument/2006/relationships/tags" Target="../tags/tag430.xml"/><Relationship Id="rId31" Type="http://schemas.openxmlformats.org/officeDocument/2006/relationships/image" Target="../media/image91.png"/><Relationship Id="rId4" Type="http://schemas.openxmlformats.org/officeDocument/2006/relationships/tags" Target="../tags/tag415.xml"/><Relationship Id="rId9" Type="http://schemas.openxmlformats.org/officeDocument/2006/relationships/tags" Target="../tags/tag420.xml"/><Relationship Id="rId14" Type="http://schemas.openxmlformats.org/officeDocument/2006/relationships/tags" Target="../tags/tag425.xml"/><Relationship Id="rId22" Type="http://schemas.openxmlformats.org/officeDocument/2006/relationships/tags" Target="../tags/tag433.xml"/><Relationship Id="rId27" Type="http://schemas.openxmlformats.org/officeDocument/2006/relationships/tags" Target="../tags/tag438.xml"/><Relationship Id="rId30" Type="http://schemas.openxmlformats.org/officeDocument/2006/relationships/image" Target="../media/image90.png"/><Relationship Id="rId35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447.xml"/><Relationship Id="rId13" Type="http://schemas.openxmlformats.org/officeDocument/2006/relationships/tags" Target="../tags/tag452.xml"/><Relationship Id="rId18" Type="http://schemas.openxmlformats.org/officeDocument/2006/relationships/tags" Target="../tags/tag457.xml"/><Relationship Id="rId3" Type="http://schemas.openxmlformats.org/officeDocument/2006/relationships/tags" Target="../tags/tag442.xml"/><Relationship Id="rId21" Type="http://schemas.openxmlformats.org/officeDocument/2006/relationships/slideLayout" Target="../slideLayouts/slideLayout4.xml"/><Relationship Id="rId7" Type="http://schemas.openxmlformats.org/officeDocument/2006/relationships/tags" Target="../tags/tag446.xml"/><Relationship Id="rId12" Type="http://schemas.openxmlformats.org/officeDocument/2006/relationships/tags" Target="../tags/tag451.xml"/><Relationship Id="rId17" Type="http://schemas.openxmlformats.org/officeDocument/2006/relationships/tags" Target="../tags/tag456.xml"/><Relationship Id="rId2" Type="http://schemas.openxmlformats.org/officeDocument/2006/relationships/tags" Target="../tags/tag441.xml"/><Relationship Id="rId16" Type="http://schemas.openxmlformats.org/officeDocument/2006/relationships/tags" Target="../tags/tag455.xml"/><Relationship Id="rId20" Type="http://schemas.openxmlformats.org/officeDocument/2006/relationships/tags" Target="../tags/tag459.xml"/><Relationship Id="rId1" Type="http://schemas.openxmlformats.org/officeDocument/2006/relationships/tags" Target="../tags/tag440.xml"/><Relationship Id="rId6" Type="http://schemas.openxmlformats.org/officeDocument/2006/relationships/tags" Target="../tags/tag445.xml"/><Relationship Id="rId11" Type="http://schemas.openxmlformats.org/officeDocument/2006/relationships/tags" Target="../tags/tag450.xml"/><Relationship Id="rId5" Type="http://schemas.openxmlformats.org/officeDocument/2006/relationships/tags" Target="../tags/tag444.xml"/><Relationship Id="rId15" Type="http://schemas.openxmlformats.org/officeDocument/2006/relationships/tags" Target="../tags/tag454.xml"/><Relationship Id="rId10" Type="http://schemas.openxmlformats.org/officeDocument/2006/relationships/tags" Target="../tags/tag449.xml"/><Relationship Id="rId19" Type="http://schemas.openxmlformats.org/officeDocument/2006/relationships/tags" Target="../tags/tag458.xml"/><Relationship Id="rId4" Type="http://schemas.openxmlformats.org/officeDocument/2006/relationships/tags" Target="../tags/tag443.xml"/><Relationship Id="rId9" Type="http://schemas.openxmlformats.org/officeDocument/2006/relationships/tags" Target="../tags/tag448.xml"/><Relationship Id="rId14" Type="http://schemas.openxmlformats.org/officeDocument/2006/relationships/tags" Target="../tags/tag453.xml"/><Relationship Id="rId22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467.xml"/><Relationship Id="rId3" Type="http://schemas.openxmlformats.org/officeDocument/2006/relationships/tags" Target="../tags/tag462.xml"/><Relationship Id="rId7" Type="http://schemas.openxmlformats.org/officeDocument/2006/relationships/tags" Target="../tags/tag466.xml"/><Relationship Id="rId2" Type="http://schemas.openxmlformats.org/officeDocument/2006/relationships/tags" Target="../tags/tag461.xml"/><Relationship Id="rId1" Type="http://schemas.openxmlformats.org/officeDocument/2006/relationships/tags" Target="../tags/tag460.xml"/><Relationship Id="rId6" Type="http://schemas.openxmlformats.org/officeDocument/2006/relationships/tags" Target="../tags/tag465.xml"/><Relationship Id="rId5" Type="http://schemas.openxmlformats.org/officeDocument/2006/relationships/tags" Target="../tags/tag464.xml"/><Relationship Id="rId10" Type="http://schemas.openxmlformats.org/officeDocument/2006/relationships/image" Target="../media/image90.png"/><Relationship Id="rId4" Type="http://schemas.openxmlformats.org/officeDocument/2006/relationships/tags" Target="../tags/tag463.xml"/><Relationship Id="rId9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475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470.xml"/><Relationship Id="rId7" Type="http://schemas.openxmlformats.org/officeDocument/2006/relationships/tags" Target="../tags/tag474.xml"/><Relationship Id="rId12" Type="http://schemas.openxmlformats.org/officeDocument/2006/relationships/tags" Target="../tags/tag479.xml"/><Relationship Id="rId2" Type="http://schemas.openxmlformats.org/officeDocument/2006/relationships/tags" Target="../tags/tag469.xml"/><Relationship Id="rId1" Type="http://schemas.openxmlformats.org/officeDocument/2006/relationships/tags" Target="../tags/tag468.xml"/><Relationship Id="rId6" Type="http://schemas.openxmlformats.org/officeDocument/2006/relationships/tags" Target="../tags/tag473.xml"/><Relationship Id="rId11" Type="http://schemas.openxmlformats.org/officeDocument/2006/relationships/tags" Target="../tags/tag478.xml"/><Relationship Id="rId5" Type="http://schemas.openxmlformats.org/officeDocument/2006/relationships/tags" Target="../tags/tag472.xml"/><Relationship Id="rId10" Type="http://schemas.openxmlformats.org/officeDocument/2006/relationships/tags" Target="../tags/tag477.xml"/><Relationship Id="rId4" Type="http://schemas.openxmlformats.org/officeDocument/2006/relationships/tags" Target="../tags/tag471.xml"/><Relationship Id="rId9" Type="http://schemas.openxmlformats.org/officeDocument/2006/relationships/tags" Target="../tags/tag476.xml"/><Relationship Id="rId1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482.xml"/><Relationship Id="rId2" Type="http://schemas.openxmlformats.org/officeDocument/2006/relationships/tags" Target="../tags/tag481.xml"/><Relationship Id="rId1" Type="http://schemas.openxmlformats.org/officeDocument/2006/relationships/tags" Target="../tags/tag480.xml"/><Relationship Id="rId6" Type="http://schemas.openxmlformats.org/officeDocument/2006/relationships/image" Target="../media/image97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8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486.xml"/><Relationship Id="rId2" Type="http://schemas.openxmlformats.org/officeDocument/2006/relationships/tags" Target="../tags/tag485.xml"/><Relationship Id="rId1" Type="http://schemas.openxmlformats.org/officeDocument/2006/relationships/tags" Target="../tags/tag484.xml"/><Relationship Id="rId6" Type="http://schemas.openxmlformats.org/officeDocument/2006/relationships/image" Target="../media/image98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8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495.xml"/><Relationship Id="rId13" Type="http://schemas.openxmlformats.org/officeDocument/2006/relationships/tags" Target="../tags/tag500.xml"/><Relationship Id="rId18" Type="http://schemas.openxmlformats.org/officeDocument/2006/relationships/image" Target="../media/image99.png"/><Relationship Id="rId3" Type="http://schemas.openxmlformats.org/officeDocument/2006/relationships/tags" Target="../tags/tag490.xml"/><Relationship Id="rId7" Type="http://schemas.openxmlformats.org/officeDocument/2006/relationships/tags" Target="../tags/tag494.xml"/><Relationship Id="rId12" Type="http://schemas.openxmlformats.org/officeDocument/2006/relationships/tags" Target="../tags/tag499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489.xml"/><Relationship Id="rId16" Type="http://schemas.openxmlformats.org/officeDocument/2006/relationships/tags" Target="../tags/tag503.xml"/><Relationship Id="rId1" Type="http://schemas.openxmlformats.org/officeDocument/2006/relationships/tags" Target="../tags/tag488.xml"/><Relationship Id="rId6" Type="http://schemas.openxmlformats.org/officeDocument/2006/relationships/tags" Target="../tags/tag493.xml"/><Relationship Id="rId11" Type="http://schemas.openxmlformats.org/officeDocument/2006/relationships/tags" Target="../tags/tag498.xml"/><Relationship Id="rId5" Type="http://schemas.openxmlformats.org/officeDocument/2006/relationships/tags" Target="../tags/tag492.xml"/><Relationship Id="rId15" Type="http://schemas.openxmlformats.org/officeDocument/2006/relationships/tags" Target="../tags/tag502.xml"/><Relationship Id="rId10" Type="http://schemas.openxmlformats.org/officeDocument/2006/relationships/tags" Target="../tags/tag497.xml"/><Relationship Id="rId4" Type="http://schemas.openxmlformats.org/officeDocument/2006/relationships/tags" Target="../tags/tag491.xml"/><Relationship Id="rId9" Type="http://schemas.openxmlformats.org/officeDocument/2006/relationships/tags" Target="../tags/tag496.xml"/><Relationship Id="rId14" Type="http://schemas.openxmlformats.org/officeDocument/2006/relationships/tags" Target="../tags/tag50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511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506.xml"/><Relationship Id="rId7" Type="http://schemas.openxmlformats.org/officeDocument/2006/relationships/tags" Target="../tags/tag510.xml"/><Relationship Id="rId12" Type="http://schemas.openxmlformats.org/officeDocument/2006/relationships/tags" Target="../tags/tag515.xml"/><Relationship Id="rId2" Type="http://schemas.openxmlformats.org/officeDocument/2006/relationships/tags" Target="../tags/tag505.xml"/><Relationship Id="rId1" Type="http://schemas.openxmlformats.org/officeDocument/2006/relationships/tags" Target="../tags/tag504.xml"/><Relationship Id="rId6" Type="http://schemas.openxmlformats.org/officeDocument/2006/relationships/tags" Target="../tags/tag509.xml"/><Relationship Id="rId11" Type="http://schemas.openxmlformats.org/officeDocument/2006/relationships/tags" Target="../tags/tag514.xml"/><Relationship Id="rId5" Type="http://schemas.openxmlformats.org/officeDocument/2006/relationships/tags" Target="../tags/tag508.xml"/><Relationship Id="rId15" Type="http://schemas.openxmlformats.org/officeDocument/2006/relationships/image" Target="../media/image101.png"/><Relationship Id="rId10" Type="http://schemas.openxmlformats.org/officeDocument/2006/relationships/tags" Target="../tags/tag513.xml"/><Relationship Id="rId4" Type="http://schemas.openxmlformats.org/officeDocument/2006/relationships/tags" Target="../tags/tag507.xml"/><Relationship Id="rId9" Type="http://schemas.openxmlformats.org/officeDocument/2006/relationships/tags" Target="../tags/tag512.xml"/><Relationship Id="rId1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523.xml"/><Relationship Id="rId13" Type="http://schemas.openxmlformats.org/officeDocument/2006/relationships/tags" Target="../tags/tag528.xml"/><Relationship Id="rId18" Type="http://schemas.openxmlformats.org/officeDocument/2006/relationships/image" Target="../media/image102.png"/><Relationship Id="rId3" Type="http://schemas.openxmlformats.org/officeDocument/2006/relationships/tags" Target="../tags/tag518.xml"/><Relationship Id="rId7" Type="http://schemas.openxmlformats.org/officeDocument/2006/relationships/tags" Target="../tags/tag522.xml"/><Relationship Id="rId12" Type="http://schemas.openxmlformats.org/officeDocument/2006/relationships/tags" Target="../tags/tag527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517.xml"/><Relationship Id="rId16" Type="http://schemas.openxmlformats.org/officeDocument/2006/relationships/tags" Target="../tags/tag531.xml"/><Relationship Id="rId1" Type="http://schemas.openxmlformats.org/officeDocument/2006/relationships/tags" Target="../tags/tag516.xml"/><Relationship Id="rId6" Type="http://schemas.openxmlformats.org/officeDocument/2006/relationships/tags" Target="../tags/tag521.xml"/><Relationship Id="rId11" Type="http://schemas.openxmlformats.org/officeDocument/2006/relationships/tags" Target="../tags/tag526.xml"/><Relationship Id="rId5" Type="http://schemas.openxmlformats.org/officeDocument/2006/relationships/tags" Target="../tags/tag520.xml"/><Relationship Id="rId15" Type="http://schemas.openxmlformats.org/officeDocument/2006/relationships/tags" Target="../tags/tag530.xml"/><Relationship Id="rId10" Type="http://schemas.openxmlformats.org/officeDocument/2006/relationships/tags" Target="../tags/tag525.xml"/><Relationship Id="rId19" Type="http://schemas.openxmlformats.org/officeDocument/2006/relationships/image" Target="../media/image103.png"/><Relationship Id="rId4" Type="http://schemas.openxmlformats.org/officeDocument/2006/relationships/tags" Target="../tags/tag519.xml"/><Relationship Id="rId9" Type="http://schemas.openxmlformats.org/officeDocument/2006/relationships/tags" Target="../tags/tag524.xml"/><Relationship Id="rId14" Type="http://schemas.openxmlformats.org/officeDocument/2006/relationships/tags" Target="../tags/tag52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539.xml"/><Relationship Id="rId3" Type="http://schemas.openxmlformats.org/officeDocument/2006/relationships/tags" Target="../tags/tag534.xml"/><Relationship Id="rId7" Type="http://schemas.openxmlformats.org/officeDocument/2006/relationships/tags" Target="../tags/tag538.xml"/><Relationship Id="rId2" Type="http://schemas.openxmlformats.org/officeDocument/2006/relationships/tags" Target="../tags/tag533.xml"/><Relationship Id="rId1" Type="http://schemas.openxmlformats.org/officeDocument/2006/relationships/tags" Target="../tags/tag532.xml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10" Type="http://schemas.openxmlformats.org/officeDocument/2006/relationships/image" Target="../media/image104.png"/><Relationship Id="rId4" Type="http://schemas.openxmlformats.org/officeDocument/2006/relationships/tags" Target="../tags/tag535.xml"/><Relationship Id="rId9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542.xml"/><Relationship Id="rId2" Type="http://schemas.openxmlformats.org/officeDocument/2006/relationships/tags" Target="../tags/tag541.xml"/><Relationship Id="rId1" Type="http://schemas.openxmlformats.org/officeDocument/2006/relationships/tags" Target="../tags/tag540.xml"/><Relationship Id="rId6" Type="http://schemas.openxmlformats.org/officeDocument/2006/relationships/image" Target="../media/image109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5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notesSlide" Target="../notesSlides/notesSlide6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10" Type="http://schemas.openxmlformats.org/officeDocument/2006/relationships/tags" Target="../tags/tag22.xml"/><Relationship Id="rId19" Type="http://schemas.openxmlformats.org/officeDocument/2006/relationships/image" Target="../media/image16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551.xml"/><Relationship Id="rId3" Type="http://schemas.openxmlformats.org/officeDocument/2006/relationships/tags" Target="../tags/tag546.xml"/><Relationship Id="rId7" Type="http://schemas.openxmlformats.org/officeDocument/2006/relationships/tags" Target="../tags/tag550.xml"/><Relationship Id="rId2" Type="http://schemas.openxmlformats.org/officeDocument/2006/relationships/tags" Target="../tags/tag545.xml"/><Relationship Id="rId1" Type="http://schemas.openxmlformats.org/officeDocument/2006/relationships/tags" Target="../tags/tag544.xml"/><Relationship Id="rId6" Type="http://schemas.openxmlformats.org/officeDocument/2006/relationships/tags" Target="../tags/tag549.xml"/><Relationship Id="rId5" Type="http://schemas.openxmlformats.org/officeDocument/2006/relationships/tags" Target="../tags/tag548.xml"/><Relationship Id="rId10" Type="http://schemas.openxmlformats.org/officeDocument/2006/relationships/image" Target="../media/image118.png"/><Relationship Id="rId4" Type="http://schemas.openxmlformats.org/officeDocument/2006/relationships/tags" Target="../tags/tag547.xml"/><Relationship Id="rId9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554.xml"/><Relationship Id="rId2" Type="http://schemas.openxmlformats.org/officeDocument/2006/relationships/tags" Target="../tags/tag553.xml"/><Relationship Id="rId1" Type="http://schemas.openxmlformats.org/officeDocument/2006/relationships/tags" Target="../tags/tag552.xml"/><Relationship Id="rId6" Type="http://schemas.openxmlformats.org/officeDocument/2006/relationships/image" Target="../media/image119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55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563.xml"/><Relationship Id="rId3" Type="http://schemas.openxmlformats.org/officeDocument/2006/relationships/tags" Target="../tags/tag558.xml"/><Relationship Id="rId7" Type="http://schemas.openxmlformats.org/officeDocument/2006/relationships/tags" Target="../tags/tag562.xml"/><Relationship Id="rId2" Type="http://schemas.openxmlformats.org/officeDocument/2006/relationships/tags" Target="../tags/tag557.xml"/><Relationship Id="rId1" Type="http://schemas.openxmlformats.org/officeDocument/2006/relationships/tags" Target="../tags/tag556.xml"/><Relationship Id="rId6" Type="http://schemas.openxmlformats.org/officeDocument/2006/relationships/tags" Target="../tags/tag561.xml"/><Relationship Id="rId5" Type="http://schemas.openxmlformats.org/officeDocument/2006/relationships/tags" Target="../tags/tag560.xml"/><Relationship Id="rId10" Type="http://schemas.openxmlformats.org/officeDocument/2006/relationships/image" Target="../media/image120.png"/><Relationship Id="rId4" Type="http://schemas.openxmlformats.org/officeDocument/2006/relationships/tags" Target="../tags/tag559.xml"/><Relationship Id="rId9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571.xml"/><Relationship Id="rId3" Type="http://schemas.openxmlformats.org/officeDocument/2006/relationships/tags" Target="../tags/tag566.xml"/><Relationship Id="rId7" Type="http://schemas.openxmlformats.org/officeDocument/2006/relationships/tags" Target="../tags/tag570.xml"/><Relationship Id="rId2" Type="http://schemas.openxmlformats.org/officeDocument/2006/relationships/tags" Target="../tags/tag565.xml"/><Relationship Id="rId1" Type="http://schemas.openxmlformats.org/officeDocument/2006/relationships/tags" Target="../tags/tag564.xml"/><Relationship Id="rId6" Type="http://schemas.openxmlformats.org/officeDocument/2006/relationships/tags" Target="../tags/tag569.xml"/><Relationship Id="rId5" Type="http://schemas.openxmlformats.org/officeDocument/2006/relationships/tags" Target="../tags/tag568.xml"/><Relationship Id="rId10" Type="http://schemas.openxmlformats.org/officeDocument/2006/relationships/image" Target="../media/image121.png"/><Relationship Id="rId4" Type="http://schemas.openxmlformats.org/officeDocument/2006/relationships/tags" Target="../tags/tag567.xml"/><Relationship Id="rId9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579.xml"/><Relationship Id="rId3" Type="http://schemas.openxmlformats.org/officeDocument/2006/relationships/tags" Target="../tags/tag574.xml"/><Relationship Id="rId7" Type="http://schemas.openxmlformats.org/officeDocument/2006/relationships/tags" Target="../tags/tag578.xml"/><Relationship Id="rId2" Type="http://schemas.openxmlformats.org/officeDocument/2006/relationships/tags" Target="../tags/tag573.xml"/><Relationship Id="rId1" Type="http://schemas.openxmlformats.org/officeDocument/2006/relationships/tags" Target="../tags/tag572.xml"/><Relationship Id="rId6" Type="http://schemas.openxmlformats.org/officeDocument/2006/relationships/tags" Target="../tags/tag577.xml"/><Relationship Id="rId5" Type="http://schemas.openxmlformats.org/officeDocument/2006/relationships/tags" Target="../tags/tag576.xml"/><Relationship Id="rId10" Type="http://schemas.openxmlformats.org/officeDocument/2006/relationships/image" Target="../media/image122.png"/><Relationship Id="rId4" Type="http://schemas.openxmlformats.org/officeDocument/2006/relationships/tags" Target="../tags/tag575.xml"/><Relationship Id="rId9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582.xml"/><Relationship Id="rId7" Type="http://schemas.openxmlformats.org/officeDocument/2006/relationships/image" Target="../media/image124.png"/><Relationship Id="rId2" Type="http://schemas.openxmlformats.org/officeDocument/2006/relationships/tags" Target="../tags/tag581.xml"/><Relationship Id="rId1" Type="http://schemas.openxmlformats.org/officeDocument/2006/relationships/tags" Target="../tags/tag580.xml"/><Relationship Id="rId6" Type="http://schemas.openxmlformats.org/officeDocument/2006/relationships/image" Target="../media/image123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58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586.xml"/><Relationship Id="rId7" Type="http://schemas.openxmlformats.org/officeDocument/2006/relationships/image" Target="../media/image124.png"/><Relationship Id="rId2" Type="http://schemas.openxmlformats.org/officeDocument/2006/relationships/tags" Target="../tags/tag585.xml"/><Relationship Id="rId1" Type="http://schemas.openxmlformats.org/officeDocument/2006/relationships/tags" Target="../tags/tag584.xml"/><Relationship Id="rId6" Type="http://schemas.openxmlformats.org/officeDocument/2006/relationships/image" Target="../media/image125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58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17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3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tags" Target="../tags/tag595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590.xml"/><Relationship Id="rId7" Type="http://schemas.openxmlformats.org/officeDocument/2006/relationships/tags" Target="../tags/tag594.xml"/><Relationship Id="rId12" Type="http://schemas.openxmlformats.org/officeDocument/2006/relationships/tags" Target="../tags/tag599.xml"/><Relationship Id="rId2" Type="http://schemas.openxmlformats.org/officeDocument/2006/relationships/tags" Target="../tags/tag589.xml"/><Relationship Id="rId16" Type="http://schemas.openxmlformats.org/officeDocument/2006/relationships/image" Target="../media/image128.png"/><Relationship Id="rId1" Type="http://schemas.openxmlformats.org/officeDocument/2006/relationships/tags" Target="../tags/tag588.xml"/><Relationship Id="rId6" Type="http://schemas.openxmlformats.org/officeDocument/2006/relationships/tags" Target="../tags/tag593.xml"/><Relationship Id="rId11" Type="http://schemas.openxmlformats.org/officeDocument/2006/relationships/tags" Target="../tags/tag598.xml"/><Relationship Id="rId5" Type="http://schemas.openxmlformats.org/officeDocument/2006/relationships/tags" Target="../tags/tag592.xml"/><Relationship Id="rId15" Type="http://schemas.openxmlformats.org/officeDocument/2006/relationships/image" Target="../media/image127.png"/><Relationship Id="rId10" Type="http://schemas.openxmlformats.org/officeDocument/2006/relationships/tags" Target="../tags/tag597.xml"/><Relationship Id="rId4" Type="http://schemas.openxmlformats.org/officeDocument/2006/relationships/tags" Target="../tags/tag591.xml"/><Relationship Id="rId9" Type="http://schemas.openxmlformats.org/officeDocument/2006/relationships/tags" Target="../tags/tag596.xml"/><Relationship Id="rId14" Type="http://schemas.openxmlformats.org/officeDocument/2006/relationships/image" Target="../media/image12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607.xml"/><Relationship Id="rId13" Type="http://schemas.openxmlformats.org/officeDocument/2006/relationships/tags" Target="../tags/tag612.xml"/><Relationship Id="rId18" Type="http://schemas.openxmlformats.org/officeDocument/2006/relationships/notesSlide" Target="../notesSlides/notesSlide9.xml"/><Relationship Id="rId3" Type="http://schemas.openxmlformats.org/officeDocument/2006/relationships/tags" Target="../tags/tag602.xml"/><Relationship Id="rId7" Type="http://schemas.openxmlformats.org/officeDocument/2006/relationships/tags" Target="../tags/tag606.xml"/><Relationship Id="rId12" Type="http://schemas.openxmlformats.org/officeDocument/2006/relationships/tags" Target="../tags/tag611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601.xml"/><Relationship Id="rId16" Type="http://schemas.openxmlformats.org/officeDocument/2006/relationships/tags" Target="../tags/tag615.xml"/><Relationship Id="rId20" Type="http://schemas.openxmlformats.org/officeDocument/2006/relationships/image" Target="../media/image130.png"/><Relationship Id="rId1" Type="http://schemas.openxmlformats.org/officeDocument/2006/relationships/tags" Target="../tags/tag600.xml"/><Relationship Id="rId6" Type="http://schemas.openxmlformats.org/officeDocument/2006/relationships/tags" Target="../tags/tag605.xml"/><Relationship Id="rId11" Type="http://schemas.openxmlformats.org/officeDocument/2006/relationships/tags" Target="../tags/tag610.xml"/><Relationship Id="rId5" Type="http://schemas.openxmlformats.org/officeDocument/2006/relationships/tags" Target="../tags/tag604.xml"/><Relationship Id="rId15" Type="http://schemas.openxmlformats.org/officeDocument/2006/relationships/tags" Target="../tags/tag614.xml"/><Relationship Id="rId10" Type="http://schemas.openxmlformats.org/officeDocument/2006/relationships/tags" Target="../tags/tag609.xml"/><Relationship Id="rId19" Type="http://schemas.openxmlformats.org/officeDocument/2006/relationships/image" Target="../media/image129.png"/><Relationship Id="rId4" Type="http://schemas.openxmlformats.org/officeDocument/2006/relationships/tags" Target="../tags/tag603.xml"/><Relationship Id="rId9" Type="http://schemas.openxmlformats.org/officeDocument/2006/relationships/tags" Target="../tags/tag608.xml"/><Relationship Id="rId14" Type="http://schemas.openxmlformats.org/officeDocument/2006/relationships/tags" Target="../tags/tag61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tags" Target="../tags/tag623.xml"/><Relationship Id="rId13" Type="http://schemas.openxmlformats.org/officeDocument/2006/relationships/tags" Target="../tags/tag628.xml"/><Relationship Id="rId18" Type="http://schemas.openxmlformats.org/officeDocument/2006/relationships/tags" Target="../tags/tag633.xml"/><Relationship Id="rId26" Type="http://schemas.openxmlformats.org/officeDocument/2006/relationships/notesSlide" Target="../notesSlides/notesSlide10.xml"/><Relationship Id="rId3" Type="http://schemas.openxmlformats.org/officeDocument/2006/relationships/tags" Target="../tags/tag618.xml"/><Relationship Id="rId21" Type="http://schemas.openxmlformats.org/officeDocument/2006/relationships/tags" Target="../tags/tag636.xml"/><Relationship Id="rId7" Type="http://schemas.openxmlformats.org/officeDocument/2006/relationships/tags" Target="../tags/tag622.xml"/><Relationship Id="rId12" Type="http://schemas.openxmlformats.org/officeDocument/2006/relationships/tags" Target="../tags/tag627.xml"/><Relationship Id="rId17" Type="http://schemas.openxmlformats.org/officeDocument/2006/relationships/tags" Target="../tags/tag632.xml"/><Relationship Id="rId25" Type="http://schemas.openxmlformats.org/officeDocument/2006/relationships/slideLayout" Target="../slideLayouts/slideLayout4.xml"/><Relationship Id="rId2" Type="http://schemas.openxmlformats.org/officeDocument/2006/relationships/tags" Target="../tags/tag617.xml"/><Relationship Id="rId16" Type="http://schemas.openxmlformats.org/officeDocument/2006/relationships/tags" Target="../tags/tag631.xml"/><Relationship Id="rId20" Type="http://schemas.openxmlformats.org/officeDocument/2006/relationships/tags" Target="../tags/tag635.xml"/><Relationship Id="rId29" Type="http://schemas.openxmlformats.org/officeDocument/2006/relationships/image" Target="../media/image133.png"/><Relationship Id="rId1" Type="http://schemas.openxmlformats.org/officeDocument/2006/relationships/tags" Target="../tags/tag616.xml"/><Relationship Id="rId6" Type="http://schemas.openxmlformats.org/officeDocument/2006/relationships/tags" Target="../tags/tag621.xml"/><Relationship Id="rId11" Type="http://schemas.openxmlformats.org/officeDocument/2006/relationships/tags" Target="../tags/tag626.xml"/><Relationship Id="rId24" Type="http://schemas.openxmlformats.org/officeDocument/2006/relationships/tags" Target="../tags/tag639.xml"/><Relationship Id="rId5" Type="http://schemas.openxmlformats.org/officeDocument/2006/relationships/tags" Target="../tags/tag620.xml"/><Relationship Id="rId15" Type="http://schemas.openxmlformats.org/officeDocument/2006/relationships/tags" Target="../tags/tag630.xml"/><Relationship Id="rId23" Type="http://schemas.openxmlformats.org/officeDocument/2006/relationships/tags" Target="../tags/tag638.xml"/><Relationship Id="rId28" Type="http://schemas.openxmlformats.org/officeDocument/2006/relationships/image" Target="../media/image132.png"/><Relationship Id="rId10" Type="http://schemas.openxmlformats.org/officeDocument/2006/relationships/tags" Target="../tags/tag625.xml"/><Relationship Id="rId19" Type="http://schemas.openxmlformats.org/officeDocument/2006/relationships/tags" Target="../tags/tag634.xml"/><Relationship Id="rId31" Type="http://schemas.openxmlformats.org/officeDocument/2006/relationships/image" Target="../media/image135.png"/><Relationship Id="rId4" Type="http://schemas.openxmlformats.org/officeDocument/2006/relationships/tags" Target="../tags/tag619.xml"/><Relationship Id="rId9" Type="http://schemas.openxmlformats.org/officeDocument/2006/relationships/tags" Target="../tags/tag624.xml"/><Relationship Id="rId14" Type="http://schemas.openxmlformats.org/officeDocument/2006/relationships/tags" Target="../tags/tag629.xml"/><Relationship Id="rId22" Type="http://schemas.openxmlformats.org/officeDocument/2006/relationships/tags" Target="../tags/tag637.xml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3" Type="http://schemas.openxmlformats.org/officeDocument/2006/relationships/tags" Target="../tags/tag35.xml"/><Relationship Id="rId21" Type="http://schemas.openxmlformats.org/officeDocument/2006/relationships/slideLayout" Target="../slideLayouts/slideLayout4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tags" Target="../tags/tag52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image" Target="../media/image21.png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7479" y="2367462"/>
            <a:ext cx="81369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 smtClean="0">
                <a:solidFill>
                  <a:srgbClr val="015CA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관리 시스템 매뉴얼</a:t>
            </a:r>
            <a:r>
              <a:rPr lang="en-US" altLang="ko-KR" sz="4000" dirty="0" smtClean="0">
                <a:solidFill>
                  <a:srgbClr val="015CA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algn="r"/>
            <a:r>
              <a:rPr lang="ko-KR" altLang="en-US" sz="2800" dirty="0" smtClean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관리자</a:t>
            </a:r>
            <a:endParaRPr lang="ko-KR" altLang="en-US" sz="2800" dirty="0">
              <a:solidFill>
                <a:srgbClr val="1C8BD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22328" y="2018184"/>
            <a:ext cx="4679948" cy="199132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</p:spPr>
        <p:txBody>
          <a:bodyPr vert="horz" lIns="91426" tIns="45712" rIns="91426" bIns="45712" rtlCol="0" anchor="ctr">
            <a:noAutofit/>
          </a:bodyPr>
          <a:lstStyle/>
          <a:p>
            <a:pPr lvl="0" algn="r"/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행복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ICT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980254" y="841072"/>
            <a:ext cx="389046" cy="881063"/>
          </a:xfrm>
          <a:prstGeom prst="roundRect">
            <a:avLst>
              <a:gd name="adj" fmla="val 50000"/>
            </a:avLst>
          </a:prstGeom>
          <a:noFill/>
          <a:ln w="158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algn="ctr"/>
            <a:r>
              <a:rPr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함</a:t>
            </a:r>
            <a:endParaRPr lang="en-US" altLang="ko-KR" sz="11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algn="ctr"/>
            <a:r>
              <a:rPr kumimoji="0" lang="ko-KR" altLang="en-US" sz="11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께</a:t>
            </a:r>
            <a:endParaRPr kumimoji="0" lang="en-US" altLang="ko-KR" sz="11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algn="ctr"/>
            <a:r>
              <a:rPr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누</a:t>
            </a:r>
            <a:endParaRPr lang="en-US" altLang="ko-KR" sz="11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algn="ctr"/>
            <a:r>
              <a:rPr kumimoji="0"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리</a:t>
            </a:r>
            <a:endParaRPr kumimoji="0"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시스템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카테고리 관리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쇼핑몰 상품 카테고리를 추가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삭제할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60000" y="1573701"/>
            <a:ext cx="8229600" cy="5246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211575" y="5042421"/>
            <a:ext cx="2541746" cy="1020128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909530" y="5042421"/>
            <a:ext cx="2503170" cy="972979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Tooltip"/>
          <p:cNvGrpSpPr/>
          <p:nvPr>
            <p:custDataLst>
              <p:tags r:id="rId1"/>
            </p:custDataLst>
          </p:nvPr>
        </p:nvGrpSpPr>
        <p:grpSpPr>
          <a:xfrm>
            <a:off x="2755648" y="2192181"/>
            <a:ext cx="3578785" cy="190595"/>
            <a:chOff x="2674545" y="1269174"/>
            <a:chExt cx="1585289" cy="102971"/>
          </a:xfrm>
          <a:solidFill>
            <a:srgbClr val="FFFFFF"/>
          </a:solidFill>
        </p:grpSpPr>
        <p:sp>
          <p:nvSpPr>
            <p:cNvPr id="34" name="Box"/>
            <p:cNvSpPr/>
            <p:nvPr>
              <p:custDataLst>
                <p:tags r:id="rId14"/>
              </p:custDataLst>
            </p:nvPr>
          </p:nvSpPr>
          <p:spPr>
            <a:xfrm>
              <a:off x="2741257" y="1269174"/>
              <a:ext cx="1518577" cy="102971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※</a:t>
              </a:r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카테고리 수정 후 해당 버튼을 눌러야 쇼핑몰에 최종적으로 반영됩니다</a:t>
              </a:r>
              <a:r>
                <a:rPr lang="en-US" altLang="ko-KR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Arrow"/>
            <p:cNvSpPr/>
            <p:nvPr>
              <p:custDataLst>
                <p:tags r:id="rId15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9" name="Gap"/>
            <p:cNvCxnSpPr/>
            <p:nvPr>
              <p:custDataLst>
                <p:tags r:id="rId16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Tooltip"/>
          <p:cNvGrpSpPr/>
          <p:nvPr>
            <p:custDataLst>
              <p:tags r:id="rId2"/>
            </p:custDataLst>
          </p:nvPr>
        </p:nvGrpSpPr>
        <p:grpSpPr>
          <a:xfrm>
            <a:off x="3173226" y="4797152"/>
            <a:ext cx="772997" cy="257285"/>
            <a:chOff x="1095175" y="1689596"/>
            <a:chExt cx="434721" cy="257285"/>
          </a:xfrm>
        </p:grpSpPr>
        <p:sp>
          <p:nvSpPr>
            <p:cNvPr id="48" name="Box"/>
            <p:cNvSpPr/>
            <p:nvPr>
              <p:custDataLst>
                <p:tags r:id="rId11"/>
              </p:custDataLst>
            </p:nvPr>
          </p:nvSpPr>
          <p:spPr>
            <a:xfrm>
              <a:off x="1095175" y="1689596"/>
              <a:ext cx="434721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추가 화면 팝업</a:t>
              </a:r>
              <a:endParaRPr lang="en-US" sz="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Arrow"/>
            <p:cNvSpPr/>
            <p:nvPr>
              <p:custDataLst>
                <p:tags r:id="rId12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0" name="Gap"/>
            <p:cNvCxnSpPr/>
            <p:nvPr>
              <p:custDataLst>
                <p:tags r:id="rId13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Tooltip"/>
          <p:cNvGrpSpPr/>
          <p:nvPr>
            <p:custDataLst>
              <p:tags r:id="rId3"/>
            </p:custDataLst>
          </p:nvPr>
        </p:nvGrpSpPr>
        <p:grpSpPr>
          <a:xfrm>
            <a:off x="5993734" y="4797152"/>
            <a:ext cx="772998" cy="257285"/>
            <a:chOff x="1095177" y="1689596"/>
            <a:chExt cx="434722" cy="257285"/>
          </a:xfrm>
        </p:grpSpPr>
        <p:sp>
          <p:nvSpPr>
            <p:cNvPr id="54" name="Box"/>
            <p:cNvSpPr/>
            <p:nvPr>
              <p:custDataLst>
                <p:tags r:id="rId8"/>
              </p:custDataLst>
            </p:nvPr>
          </p:nvSpPr>
          <p:spPr>
            <a:xfrm>
              <a:off x="1095177" y="1689596"/>
              <a:ext cx="434722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수정 화면 팝업</a:t>
              </a:r>
              <a:endParaRPr lang="en-US" sz="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Arrow"/>
            <p:cNvSpPr/>
            <p:nvPr>
              <p:custDataLst>
                <p:tags r:id="rId9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6" name="Gap"/>
            <p:cNvCxnSpPr/>
            <p:nvPr>
              <p:custDataLst>
                <p:tags r:id="rId10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Tooltip"/>
          <p:cNvGrpSpPr/>
          <p:nvPr>
            <p:custDataLst>
              <p:tags r:id="rId4"/>
            </p:custDataLst>
          </p:nvPr>
        </p:nvGrpSpPr>
        <p:grpSpPr>
          <a:xfrm>
            <a:off x="3389250" y="3789040"/>
            <a:ext cx="2945033" cy="544608"/>
            <a:chOff x="2961223" y="1149496"/>
            <a:chExt cx="2945033" cy="398571"/>
          </a:xfrm>
          <a:solidFill>
            <a:srgbClr val="FFFFFF"/>
          </a:solidFill>
        </p:grpSpPr>
        <p:sp>
          <p:nvSpPr>
            <p:cNvPr id="62" name="Box"/>
            <p:cNvSpPr/>
            <p:nvPr>
              <p:custDataLst>
                <p:tags r:id="rId5"/>
              </p:custDataLst>
            </p:nvPr>
          </p:nvSpPr>
          <p:spPr>
            <a:xfrm>
              <a:off x="2961223" y="1216185"/>
              <a:ext cx="2945033" cy="33188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카테고리 항목 중 하나를 마우스 클릭한 채 위아래로 움직이면 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해당 항목의 노출 순서를 </a:t>
              </a:r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바꿀수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있습니다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</a:t>
              </a:r>
            </a:p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순서 변경이 완료되면 버튼을 눌러 반영합니다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Arrow"/>
            <p:cNvSpPr/>
            <p:nvPr>
              <p:custDataLst>
                <p:tags r:id="rId6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4" name="Gap"/>
            <p:cNvCxnSpPr/>
            <p:nvPr>
              <p:custDataLst>
                <p:tags r:id="rId7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시스템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공통코드 관리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1317609"/>
            <a:ext cx="9144000" cy="1000274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공통코드를 추가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삭제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각종 상태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유형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종류 등의 공통적으로 사용되는 항목들을 코드화 하여 관리할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DB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등록시에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실제로 이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코드값들이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저장 되며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관련 데이터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조회시에는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이 코드 값에 매칭된 명칭이 보여지게 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0" cstate="print"/>
          <a:srcRect b="85682"/>
          <a:stretch>
            <a:fillRect/>
          </a:stretch>
        </p:blipFill>
        <p:spPr bwMode="auto">
          <a:xfrm>
            <a:off x="360000" y="2348880"/>
            <a:ext cx="5567363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56176" y="2276872"/>
            <a:ext cx="2400300" cy="164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56176" y="4669115"/>
            <a:ext cx="2400300" cy="164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Tooltip"/>
          <p:cNvGrpSpPr/>
          <p:nvPr>
            <p:custDataLst>
              <p:tags r:id="rId1"/>
            </p:custDataLst>
          </p:nvPr>
        </p:nvGrpSpPr>
        <p:grpSpPr>
          <a:xfrm>
            <a:off x="6383565" y="2060848"/>
            <a:ext cx="772999" cy="257285"/>
            <a:chOff x="1095178" y="1689596"/>
            <a:chExt cx="434723" cy="257285"/>
          </a:xfrm>
        </p:grpSpPr>
        <p:sp>
          <p:nvSpPr>
            <p:cNvPr id="33" name="Box"/>
            <p:cNvSpPr/>
            <p:nvPr>
              <p:custDataLst>
                <p:tags r:id="rId6"/>
              </p:custDataLst>
            </p:nvPr>
          </p:nvSpPr>
          <p:spPr>
            <a:xfrm>
              <a:off x="1095178" y="1689596"/>
              <a:ext cx="434723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 화면 팝업</a:t>
              </a:r>
              <a:endParaRPr lang="en-US" sz="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Arrow"/>
            <p:cNvSpPr/>
            <p:nvPr>
              <p:custDataLst>
                <p:tags r:id="rId7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6" name="Gap"/>
            <p:cNvCxnSpPr/>
            <p:nvPr>
              <p:custDataLst>
                <p:tags r:id="rId8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Tooltip"/>
          <p:cNvGrpSpPr/>
          <p:nvPr>
            <p:custDataLst>
              <p:tags r:id="rId2"/>
            </p:custDataLst>
          </p:nvPr>
        </p:nvGrpSpPr>
        <p:grpSpPr>
          <a:xfrm>
            <a:off x="6383566" y="4437112"/>
            <a:ext cx="772999" cy="257285"/>
            <a:chOff x="1095178" y="1689596"/>
            <a:chExt cx="434723" cy="257285"/>
          </a:xfrm>
        </p:grpSpPr>
        <p:sp>
          <p:nvSpPr>
            <p:cNvPr id="40" name="Box"/>
            <p:cNvSpPr/>
            <p:nvPr>
              <p:custDataLst>
                <p:tags r:id="rId3"/>
              </p:custDataLst>
            </p:nvPr>
          </p:nvSpPr>
          <p:spPr>
            <a:xfrm>
              <a:off x="1095178" y="1689596"/>
              <a:ext cx="434723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수정 화면 팝업</a:t>
              </a:r>
              <a:endParaRPr lang="en-US" sz="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Arrow"/>
            <p:cNvSpPr/>
            <p:nvPr>
              <p:custDataLst>
                <p:tags r:id="rId4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2" name="Gap"/>
            <p:cNvCxnSpPr/>
            <p:nvPr>
              <p:custDataLst>
                <p:tags r:id="rId5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시스템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배송업체 관리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1317609"/>
            <a:ext cx="9144000" cy="124649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택배사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정보를 신규 등록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삭제할 수 있는 페이지입니다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‘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송장 추적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’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과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‘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자동 배송완료 처리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’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연동에 반영되므로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송장조회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URL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과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배송완료 메시지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항목은 </a:t>
            </a:r>
            <a:endParaRPr lang="en-US" altLang="ko-KR" sz="1100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한자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띄어쓰기 포함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라도 틀림없이 정확하게 입력하셔야 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택배사들의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사이트가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리뉴얼되는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경우가 종종 있으므로 송장추적이나 배송완료 자동 처리 연동에 문제가 있을 경우</a:t>
            </a:r>
            <a:endParaRPr lang="en-US" altLang="ko-KR" sz="1100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앞서 언급한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가지 항목들의 변경 여부를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택배사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홈페이지에서 직접 확인하시고 이 페이지에서 수정 사항을 반영하시기 바랍니다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0" cstate="print"/>
          <a:srcRect b="14936"/>
          <a:stretch>
            <a:fillRect/>
          </a:stretch>
        </p:blipFill>
        <p:spPr bwMode="auto">
          <a:xfrm>
            <a:off x="360000" y="2724333"/>
            <a:ext cx="8229600" cy="3945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Tooltip"/>
          <p:cNvGrpSpPr/>
          <p:nvPr>
            <p:custDataLst>
              <p:tags r:id="rId1"/>
            </p:custDataLst>
          </p:nvPr>
        </p:nvGrpSpPr>
        <p:grpSpPr>
          <a:xfrm>
            <a:off x="4289282" y="3336076"/>
            <a:ext cx="3122008" cy="308953"/>
            <a:chOff x="434659" y="1772779"/>
            <a:chExt cx="1755767" cy="174102"/>
          </a:xfrm>
        </p:grpSpPr>
        <p:sp>
          <p:nvSpPr>
            <p:cNvPr id="30" name="Box"/>
            <p:cNvSpPr/>
            <p:nvPr>
              <p:custDataLst>
                <p:tags r:id="rId6"/>
              </p:custDataLst>
            </p:nvPr>
          </p:nvSpPr>
          <p:spPr>
            <a:xfrm>
              <a:off x="434659" y="1772779"/>
              <a:ext cx="1755767" cy="107404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배송 완료 메시지가 </a:t>
              </a:r>
              <a:r>
                <a:rPr lang="en-US" altLang="ko-KR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개 이상일 경우 </a:t>
              </a:r>
              <a:r>
                <a:rPr lang="en-US" altLang="ko-KR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| </a:t>
              </a:r>
              <a:r>
                <a:rPr lang="ko-KR" altLang="en-US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기호로 구분하여 입력합니다</a:t>
              </a:r>
              <a:r>
                <a:rPr lang="en-US" altLang="ko-KR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31" name="Arrow"/>
            <p:cNvSpPr/>
            <p:nvPr>
              <p:custDataLst>
                <p:tags r:id="rId7"/>
              </p:custDataLst>
            </p:nvPr>
          </p:nvSpPr>
          <p:spPr>
            <a:xfrm rot="10800000">
              <a:off x="1270161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2" name="Gap"/>
            <p:cNvCxnSpPr/>
            <p:nvPr>
              <p:custDataLst>
                <p:tags r:id="rId8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Tooltip"/>
          <p:cNvGrpSpPr/>
          <p:nvPr>
            <p:custDataLst>
              <p:tags r:id="rId2"/>
            </p:custDataLst>
          </p:nvPr>
        </p:nvGrpSpPr>
        <p:grpSpPr>
          <a:xfrm>
            <a:off x="3663645" y="4078791"/>
            <a:ext cx="2889573" cy="257285"/>
            <a:chOff x="500019" y="1689596"/>
            <a:chExt cx="1625037" cy="257285"/>
          </a:xfrm>
        </p:grpSpPr>
        <p:sp>
          <p:nvSpPr>
            <p:cNvPr id="37" name="Box"/>
            <p:cNvSpPr/>
            <p:nvPr>
              <p:custDataLst>
                <p:tags r:id="rId3"/>
              </p:custDataLst>
            </p:nvPr>
          </p:nvSpPr>
          <p:spPr>
            <a:xfrm>
              <a:off x="500019" y="1689596"/>
              <a:ext cx="1625037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송장번호 </a:t>
              </a:r>
              <a:r>
                <a:rPr lang="en-US" altLang="ko-KR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request  parameter</a:t>
              </a:r>
              <a:r>
                <a:rPr lang="ko-KR" altLang="en-US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를 </a:t>
              </a:r>
              <a:r>
                <a:rPr lang="en-US" altLang="ko-KR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URL</a:t>
              </a:r>
              <a:r>
                <a:rPr lang="ko-KR" altLang="en-US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의 맨뒤에 위치시킵니다</a:t>
              </a:r>
              <a:r>
                <a:rPr lang="en-US" altLang="ko-KR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Arrow"/>
            <p:cNvSpPr/>
            <p:nvPr>
              <p:custDataLst>
                <p:tags r:id="rId4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9" name="Gap"/>
            <p:cNvCxnSpPr/>
            <p:nvPr>
              <p:custDataLst>
                <p:tags r:id="rId5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228034" y="4791794"/>
            <a:ext cx="2800350" cy="17335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꺾인 연결선 15"/>
          <p:cNvCxnSpPr>
            <a:endCxn id="4098" idx="0"/>
          </p:cNvCxnSpPr>
          <p:nvPr/>
        </p:nvCxnSpPr>
        <p:spPr>
          <a:xfrm rot="10800000" flipV="1">
            <a:off x="6628210" y="3717032"/>
            <a:ext cx="1472183" cy="107476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시스템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5)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결제수단별 수수료 관리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1317609"/>
            <a:ext cx="9144000" cy="1000274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결제수단별 수수료를 추가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삭제 관리할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고객이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이 페이지에서 설정한 수수료가 반영되어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입점업체의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주문 공급가가 책정이 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결제 수단이 추가될 경우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반드시 이 페이지에서 수수료를 신규 등록하시기 바랍니다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기존 결제 수단의 수수료 변경은 변경 시점 이후로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부터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주문 공급가에 반영이 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0000" y="2317005"/>
            <a:ext cx="4791075" cy="4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700092" y="2780928"/>
            <a:ext cx="2400300" cy="1331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684118" y="4653136"/>
            <a:ext cx="2400300" cy="1331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Tooltip"/>
          <p:cNvGrpSpPr/>
          <p:nvPr>
            <p:custDataLst>
              <p:tags r:id="rId1"/>
            </p:custDataLst>
          </p:nvPr>
        </p:nvGrpSpPr>
        <p:grpSpPr>
          <a:xfrm>
            <a:off x="5751884" y="2564904"/>
            <a:ext cx="772997" cy="257285"/>
            <a:chOff x="1095180" y="1689596"/>
            <a:chExt cx="434723" cy="257285"/>
          </a:xfrm>
        </p:grpSpPr>
        <p:sp>
          <p:nvSpPr>
            <p:cNvPr id="11" name="Box"/>
            <p:cNvSpPr/>
            <p:nvPr>
              <p:custDataLst>
                <p:tags r:id="rId6"/>
              </p:custDataLst>
            </p:nvPr>
          </p:nvSpPr>
          <p:spPr>
            <a:xfrm>
              <a:off x="1095180" y="1689596"/>
              <a:ext cx="434723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 화면 팝업</a:t>
              </a:r>
              <a:endParaRPr lang="en-US" sz="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Arrow"/>
            <p:cNvSpPr/>
            <p:nvPr>
              <p:custDataLst>
                <p:tags r:id="rId7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3" name="Gap"/>
            <p:cNvCxnSpPr/>
            <p:nvPr>
              <p:custDataLst>
                <p:tags r:id="rId8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Tooltip"/>
          <p:cNvGrpSpPr/>
          <p:nvPr>
            <p:custDataLst>
              <p:tags r:id="rId2"/>
            </p:custDataLst>
          </p:nvPr>
        </p:nvGrpSpPr>
        <p:grpSpPr>
          <a:xfrm>
            <a:off x="5751886" y="4444127"/>
            <a:ext cx="772998" cy="257285"/>
            <a:chOff x="1095178" y="1689596"/>
            <a:chExt cx="434722" cy="257285"/>
          </a:xfrm>
        </p:grpSpPr>
        <p:sp>
          <p:nvSpPr>
            <p:cNvPr id="15" name="Box"/>
            <p:cNvSpPr/>
            <p:nvPr>
              <p:custDataLst>
                <p:tags r:id="rId3"/>
              </p:custDataLst>
            </p:nvPr>
          </p:nvSpPr>
          <p:spPr>
            <a:xfrm>
              <a:off x="1095178" y="1689596"/>
              <a:ext cx="434722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수정 화면 팝업</a:t>
              </a:r>
              <a:endParaRPr lang="en-US" sz="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Arrow"/>
            <p:cNvSpPr/>
            <p:nvPr>
              <p:custDataLst>
                <p:tags r:id="rId4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" name="Gap"/>
            <p:cNvCxnSpPr/>
            <p:nvPr>
              <p:custDataLst>
                <p:tags r:id="rId5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시스템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6) 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어드민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관리자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-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계정 정보를 등록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 관리를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 cstate="print"/>
          <a:srcRect b="63186"/>
          <a:stretch>
            <a:fillRect/>
          </a:stretch>
        </p:blipFill>
        <p:spPr bwMode="auto">
          <a:xfrm>
            <a:off x="360000" y="1656184"/>
            <a:ext cx="4733925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Tooltip"/>
          <p:cNvGrpSpPr/>
          <p:nvPr>
            <p:custDataLst>
              <p:tags r:id="rId1"/>
            </p:custDataLst>
          </p:nvPr>
        </p:nvGrpSpPr>
        <p:grpSpPr>
          <a:xfrm>
            <a:off x="4201348" y="2348880"/>
            <a:ext cx="936104" cy="281717"/>
            <a:chOff x="2961221" y="1149496"/>
            <a:chExt cx="2238225" cy="206174"/>
          </a:xfrm>
          <a:solidFill>
            <a:srgbClr val="FFFFFF"/>
          </a:solidFill>
        </p:grpSpPr>
        <p:sp>
          <p:nvSpPr>
            <p:cNvPr id="34" name="Box"/>
            <p:cNvSpPr/>
            <p:nvPr>
              <p:custDataLst>
                <p:tags r:id="rId6"/>
              </p:custDataLst>
            </p:nvPr>
          </p:nvSpPr>
          <p:spPr>
            <a:xfrm>
              <a:off x="2961221" y="1216183"/>
              <a:ext cx="2238225" cy="139487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등록페이지 이동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Arrow"/>
            <p:cNvSpPr/>
            <p:nvPr>
              <p:custDataLst>
                <p:tags r:id="rId7"/>
              </p:custDataLst>
            </p:nvPr>
          </p:nvSpPr>
          <p:spPr>
            <a:xfrm>
              <a:off x="4144176" y="1149496"/>
              <a:ext cx="7736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6" name="Gap"/>
            <p:cNvCxnSpPr/>
            <p:nvPr>
              <p:custDataLst>
                <p:tags r:id="rId8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타원 21"/>
          <p:cNvSpPr/>
          <p:nvPr/>
        </p:nvSpPr>
        <p:spPr>
          <a:xfrm>
            <a:off x="4993436" y="2327109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1</a:t>
            </a:r>
          </a:p>
        </p:txBody>
      </p:sp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11" cstate="print"/>
          <a:srcRect b="19207"/>
          <a:stretch>
            <a:fillRect/>
          </a:stretch>
        </p:blipFill>
        <p:spPr bwMode="auto">
          <a:xfrm>
            <a:off x="360000" y="3501008"/>
            <a:ext cx="8048625" cy="3216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굽은 화살표 55"/>
          <p:cNvSpPr/>
          <p:nvPr/>
        </p:nvSpPr>
        <p:spPr>
          <a:xfrm rot="5400000">
            <a:off x="5215906" y="2673446"/>
            <a:ext cx="793148" cy="864096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62" name="Tooltip"/>
          <p:cNvGrpSpPr/>
          <p:nvPr>
            <p:custDataLst>
              <p:tags r:id="rId2"/>
            </p:custDataLst>
          </p:nvPr>
        </p:nvGrpSpPr>
        <p:grpSpPr>
          <a:xfrm>
            <a:off x="3884286" y="6217822"/>
            <a:ext cx="541837" cy="257285"/>
            <a:chOff x="1160181" y="1689596"/>
            <a:chExt cx="304722" cy="257285"/>
          </a:xfrm>
        </p:grpSpPr>
        <p:sp>
          <p:nvSpPr>
            <p:cNvPr id="63" name="Box"/>
            <p:cNvSpPr/>
            <p:nvPr>
              <p:custDataLst>
                <p:tags r:id="rId3"/>
              </p:custDataLst>
            </p:nvPr>
          </p:nvSpPr>
          <p:spPr>
            <a:xfrm>
              <a:off x="1160181" y="1689596"/>
              <a:ext cx="304722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 완료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"/>
            <p:cNvSpPr/>
            <p:nvPr>
              <p:custDataLst>
                <p:tags r:id="rId4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5" name="Gap"/>
            <p:cNvCxnSpPr/>
            <p:nvPr>
              <p:custDataLst>
                <p:tags r:id="rId5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타원 65"/>
          <p:cNvSpPr/>
          <p:nvPr/>
        </p:nvSpPr>
        <p:spPr>
          <a:xfrm>
            <a:off x="4352076" y="607380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시스템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6) 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어드민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관리자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-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4" cstate="print"/>
          <a:srcRect b="63186"/>
          <a:stretch>
            <a:fillRect/>
          </a:stretch>
        </p:blipFill>
        <p:spPr bwMode="auto">
          <a:xfrm>
            <a:off x="360000" y="1656184"/>
            <a:ext cx="4733925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5" cstate="print"/>
          <a:srcRect b="20348"/>
          <a:stretch>
            <a:fillRect/>
          </a:stretch>
        </p:blipFill>
        <p:spPr bwMode="auto">
          <a:xfrm>
            <a:off x="360000" y="3600400"/>
            <a:ext cx="3638550" cy="314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6" cstate="print"/>
          <a:srcRect r="40959" b="22231"/>
          <a:stretch>
            <a:fillRect/>
          </a:stretch>
        </p:blipFill>
        <p:spPr bwMode="auto">
          <a:xfrm>
            <a:off x="4139952" y="3600400"/>
            <a:ext cx="4752040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508104" y="2432496"/>
            <a:ext cx="2000250" cy="852488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  <a:miter lim="800000"/>
            <a:headEnd/>
            <a:tailEnd/>
          </a:ln>
        </p:spPr>
      </p:pic>
      <p:grpSp>
        <p:nvGrpSpPr>
          <p:cNvPr id="2" name="Tooltip"/>
          <p:cNvGrpSpPr/>
          <p:nvPr>
            <p:custDataLst>
              <p:tags r:id="rId1"/>
            </p:custDataLst>
          </p:nvPr>
        </p:nvGrpSpPr>
        <p:grpSpPr>
          <a:xfrm>
            <a:off x="1521703" y="6268059"/>
            <a:ext cx="876584" cy="257285"/>
            <a:chOff x="1066049" y="1689596"/>
            <a:chExt cx="492977" cy="257285"/>
          </a:xfrm>
        </p:grpSpPr>
        <p:sp>
          <p:nvSpPr>
            <p:cNvPr id="24" name="Box"/>
            <p:cNvSpPr/>
            <p:nvPr>
              <p:custDataLst>
                <p:tags r:id="rId10"/>
              </p:custDataLst>
            </p:nvPr>
          </p:nvSpPr>
          <p:spPr>
            <a:xfrm>
              <a:off x="1066049" y="1689596"/>
              <a:ext cx="492977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수정 페이지 이동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Arrow"/>
            <p:cNvSpPr/>
            <p:nvPr>
              <p:custDataLst>
                <p:tags r:id="rId11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6" name="Gap"/>
            <p:cNvCxnSpPr/>
            <p:nvPr>
              <p:custDataLst>
                <p:tags r:id="rId12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타원 26"/>
          <p:cNvSpPr/>
          <p:nvPr/>
        </p:nvSpPr>
        <p:spPr>
          <a:xfrm>
            <a:off x="2313791" y="6124043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2</a:t>
            </a:r>
          </a:p>
        </p:txBody>
      </p:sp>
      <p:grpSp>
        <p:nvGrpSpPr>
          <p:cNvPr id="3" name="Tooltip"/>
          <p:cNvGrpSpPr/>
          <p:nvPr>
            <p:custDataLst>
              <p:tags r:id="rId2"/>
            </p:custDataLst>
          </p:nvPr>
        </p:nvGrpSpPr>
        <p:grpSpPr>
          <a:xfrm>
            <a:off x="7697355" y="6196051"/>
            <a:ext cx="541838" cy="257285"/>
            <a:chOff x="1160180" y="1689596"/>
            <a:chExt cx="304722" cy="257285"/>
          </a:xfrm>
        </p:grpSpPr>
        <p:sp>
          <p:nvSpPr>
            <p:cNvPr id="29" name="Box"/>
            <p:cNvSpPr/>
            <p:nvPr>
              <p:custDataLst>
                <p:tags r:id="rId7"/>
              </p:custDataLst>
            </p:nvPr>
          </p:nvSpPr>
          <p:spPr>
            <a:xfrm>
              <a:off x="1160180" y="1689596"/>
              <a:ext cx="304722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수정 완료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Arrow"/>
            <p:cNvSpPr/>
            <p:nvPr>
              <p:custDataLst>
                <p:tags r:id="rId8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1" name="Gap"/>
            <p:cNvCxnSpPr/>
            <p:nvPr>
              <p:custDataLst>
                <p:tags r:id="rId9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타원 31"/>
          <p:cNvSpPr/>
          <p:nvPr/>
        </p:nvSpPr>
        <p:spPr>
          <a:xfrm>
            <a:off x="8165143" y="6052035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3</a:t>
            </a:r>
          </a:p>
        </p:txBody>
      </p:sp>
      <p:grpSp>
        <p:nvGrpSpPr>
          <p:cNvPr id="7" name="Tooltip"/>
          <p:cNvGrpSpPr/>
          <p:nvPr>
            <p:custDataLst>
              <p:tags r:id="rId3"/>
            </p:custDataLst>
          </p:nvPr>
        </p:nvGrpSpPr>
        <p:grpSpPr>
          <a:xfrm>
            <a:off x="1377687" y="2738510"/>
            <a:ext cx="1080120" cy="281717"/>
            <a:chOff x="2961221" y="1149496"/>
            <a:chExt cx="2238225" cy="206174"/>
          </a:xfrm>
          <a:solidFill>
            <a:srgbClr val="FFFFFF"/>
          </a:solidFill>
        </p:grpSpPr>
        <p:sp>
          <p:nvSpPr>
            <p:cNvPr id="34" name="Box"/>
            <p:cNvSpPr/>
            <p:nvPr>
              <p:custDataLst>
                <p:tags r:id="rId4"/>
              </p:custDataLst>
            </p:nvPr>
          </p:nvSpPr>
          <p:spPr>
            <a:xfrm>
              <a:off x="2961221" y="1216183"/>
              <a:ext cx="2238225" cy="139487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상세조회페이지 이동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Arrow"/>
            <p:cNvSpPr/>
            <p:nvPr>
              <p:custDataLst>
                <p:tags r:id="rId5"/>
              </p:custDataLst>
            </p:nvPr>
          </p:nvSpPr>
          <p:spPr>
            <a:xfrm>
              <a:off x="4144176" y="1149496"/>
              <a:ext cx="7736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6" name="Gap"/>
            <p:cNvCxnSpPr/>
            <p:nvPr>
              <p:custDataLst>
                <p:tags r:id="rId6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타원 21"/>
          <p:cNvSpPr/>
          <p:nvPr/>
        </p:nvSpPr>
        <p:spPr>
          <a:xfrm>
            <a:off x="2364028" y="2702225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1</a:t>
            </a:r>
          </a:p>
        </p:txBody>
      </p:sp>
      <p:sp>
        <p:nvSpPr>
          <p:cNvPr id="37" name="오른쪽 화살표 36"/>
          <p:cNvSpPr/>
          <p:nvPr/>
        </p:nvSpPr>
        <p:spPr>
          <a:xfrm>
            <a:off x="3892380" y="5085184"/>
            <a:ext cx="360040" cy="14401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아래쪽 화살표 38"/>
          <p:cNvSpPr/>
          <p:nvPr/>
        </p:nvSpPr>
        <p:spPr>
          <a:xfrm>
            <a:off x="2241783" y="3356992"/>
            <a:ext cx="144016" cy="288032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꺾인 연결선 42"/>
          <p:cNvCxnSpPr>
            <a:endCxn id="6158" idx="2"/>
          </p:cNvCxnSpPr>
          <p:nvPr/>
        </p:nvCxnSpPr>
        <p:spPr>
          <a:xfrm rot="5400000" flipH="1" flipV="1">
            <a:off x="5540114" y="3757030"/>
            <a:ext cx="1440160" cy="496069"/>
          </a:xfrm>
          <a:prstGeom prst="bentConnector3">
            <a:avLst>
              <a:gd name="adj1" fmla="val -392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계정 정보를 등록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 관리를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시스템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7)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등급 관리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3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어드민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로그인 유형별 기능 접근 허용 및 차단을 설정할 수 있습니다</a:t>
            </a:r>
            <a:endParaRPr lang="en-US" altLang="ko-KR" sz="1100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2" cstate="print"/>
          <a:srcRect b="52242"/>
          <a:stretch>
            <a:fillRect/>
          </a:stretch>
        </p:blipFill>
        <p:spPr bwMode="auto">
          <a:xfrm>
            <a:off x="360000" y="1700808"/>
            <a:ext cx="6486525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3" cstate="print"/>
          <a:srcRect r="34690" b="43934"/>
          <a:stretch>
            <a:fillRect/>
          </a:stretch>
        </p:blipFill>
        <p:spPr bwMode="auto">
          <a:xfrm>
            <a:off x="360000" y="4509120"/>
            <a:ext cx="5256584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4" cstate="print"/>
          <a:srcRect r="57608" b="64580"/>
          <a:stretch>
            <a:fillRect/>
          </a:stretch>
        </p:blipFill>
        <p:spPr bwMode="auto">
          <a:xfrm>
            <a:off x="5709721" y="4941158"/>
            <a:ext cx="3326775" cy="12673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38" name="Tooltip"/>
          <p:cNvGrpSpPr/>
          <p:nvPr>
            <p:custDataLst>
              <p:tags r:id="rId1"/>
            </p:custDataLst>
          </p:nvPr>
        </p:nvGrpSpPr>
        <p:grpSpPr>
          <a:xfrm>
            <a:off x="5709721" y="4653136"/>
            <a:ext cx="1180863" cy="257285"/>
            <a:chOff x="980486" y="1689596"/>
            <a:chExt cx="664094" cy="257285"/>
          </a:xfrm>
        </p:grpSpPr>
        <p:sp>
          <p:nvSpPr>
            <p:cNvPr id="40" name="Box"/>
            <p:cNvSpPr/>
            <p:nvPr>
              <p:custDataLst>
                <p:tags r:id="rId18"/>
              </p:custDataLst>
            </p:nvPr>
          </p:nvSpPr>
          <p:spPr>
            <a:xfrm>
              <a:off x="980486" y="1689596"/>
              <a:ext cx="664094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SmsController.java </a:t>
              </a:r>
              <a:r>
                <a:rPr lang="ko-KR" altLang="en-US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소스</a:t>
              </a:r>
              <a:endPara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Arrow"/>
            <p:cNvSpPr/>
            <p:nvPr>
              <p:custDataLst>
                <p:tags r:id="rId19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2" name="Gap"/>
            <p:cNvCxnSpPr/>
            <p:nvPr>
              <p:custDataLst>
                <p:tags r:id="rId20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직사각형 43"/>
          <p:cNvSpPr/>
          <p:nvPr/>
        </p:nvSpPr>
        <p:spPr>
          <a:xfrm>
            <a:off x="6955066" y="5229200"/>
            <a:ext cx="511313" cy="14401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8281362" y="5229200"/>
            <a:ext cx="438743" cy="14401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Shape 46"/>
          <p:cNvCxnSpPr>
            <a:stCxn id="44" idx="2"/>
          </p:cNvCxnSpPr>
          <p:nvPr/>
        </p:nvCxnSpPr>
        <p:spPr>
          <a:xfrm rot="5400000" flipH="1">
            <a:off x="4984059" y="3146552"/>
            <a:ext cx="72008" cy="4381320"/>
          </a:xfrm>
          <a:prstGeom prst="bentConnector4">
            <a:avLst>
              <a:gd name="adj1" fmla="val -65508"/>
              <a:gd name="adj2" fmla="val 52733"/>
            </a:avLst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hape 47"/>
          <p:cNvCxnSpPr>
            <a:stCxn id="45" idx="2"/>
          </p:cNvCxnSpPr>
          <p:nvPr/>
        </p:nvCxnSpPr>
        <p:spPr>
          <a:xfrm rot="5400000">
            <a:off x="5557056" y="2645562"/>
            <a:ext cx="216025" cy="5671333"/>
          </a:xfrm>
          <a:prstGeom prst="bentConnector2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Tooltip"/>
          <p:cNvGrpSpPr/>
          <p:nvPr>
            <p:custDataLst>
              <p:tags r:id="rId2"/>
            </p:custDataLst>
          </p:nvPr>
        </p:nvGrpSpPr>
        <p:grpSpPr>
          <a:xfrm>
            <a:off x="142764" y="6189762"/>
            <a:ext cx="1332892" cy="190595"/>
            <a:chOff x="1751498" y="1225363"/>
            <a:chExt cx="763622" cy="190595"/>
          </a:xfrm>
          <a:solidFill>
            <a:srgbClr val="FFFFFF"/>
          </a:solidFill>
        </p:grpSpPr>
        <p:sp>
          <p:nvSpPr>
            <p:cNvPr id="57" name="Box"/>
            <p:cNvSpPr/>
            <p:nvPr>
              <p:custDataLst>
                <p:tags r:id="rId15"/>
              </p:custDataLst>
            </p:nvPr>
          </p:nvSpPr>
          <p:spPr>
            <a:xfrm>
              <a:off x="1751498" y="1225363"/>
              <a:ext cx="696922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접근 허용할 대상만 체크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Arrow"/>
            <p:cNvSpPr/>
            <p:nvPr>
              <p:custDataLst>
                <p:tags r:id="rId16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9" name="Gap"/>
            <p:cNvCxnSpPr/>
            <p:nvPr>
              <p:custDataLst>
                <p:tags r:id="rId17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Tooltip"/>
          <p:cNvGrpSpPr/>
          <p:nvPr>
            <p:custDataLst>
              <p:tags r:id="rId3"/>
            </p:custDataLst>
          </p:nvPr>
        </p:nvGrpSpPr>
        <p:grpSpPr>
          <a:xfrm>
            <a:off x="2843808" y="5043923"/>
            <a:ext cx="2522486" cy="257285"/>
            <a:chOff x="1016026" y="1689596"/>
            <a:chExt cx="593034" cy="257285"/>
          </a:xfrm>
        </p:grpSpPr>
        <p:sp>
          <p:nvSpPr>
            <p:cNvPr id="65" name="Box"/>
            <p:cNvSpPr/>
            <p:nvPr>
              <p:custDataLst>
                <p:tags r:id="rId12"/>
              </p:custDataLst>
            </p:nvPr>
          </p:nvSpPr>
          <p:spPr>
            <a:xfrm>
              <a:off x="1016026" y="1689596"/>
              <a:ext cx="593034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해당 기능의 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java</a:t>
              </a:r>
              <a:r>
                <a:rPr lang="ko-KR" altLang="en-US" sz="800" dirty="0" err="1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파일내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800" dirty="0" err="1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controllerName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속성값 입력</a:t>
              </a:r>
              <a:endParaRPr lang="en-US" sz="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Arrow"/>
            <p:cNvSpPr/>
            <p:nvPr>
              <p:custDataLst>
                <p:tags r:id="rId13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7" name="Gap"/>
            <p:cNvCxnSpPr/>
            <p:nvPr>
              <p:custDataLst>
                <p:tags r:id="rId14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Tooltip"/>
          <p:cNvGrpSpPr/>
          <p:nvPr>
            <p:custDataLst>
              <p:tags r:id="rId4"/>
            </p:custDataLst>
          </p:nvPr>
        </p:nvGrpSpPr>
        <p:grpSpPr>
          <a:xfrm>
            <a:off x="2822599" y="5589240"/>
            <a:ext cx="2592288" cy="254119"/>
            <a:chOff x="2961221" y="1149496"/>
            <a:chExt cx="2238225" cy="266771"/>
          </a:xfrm>
          <a:solidFill>
            <a:srgbClr val="FFFFFF"/>
          </a:solidFill>
        </p:grpSpPr>
        <p:sp>
          <p:nvSpPr>
            <p:cNvPr id="73" name="Box"/>
            <p:cNvSpPr/>
            <p:nvPr>
              <p:custDataLst>
                <p:tags r:id="rId9"/>
              </p:custDataLst>
            </p:nvPr>
          </p:nvSpPr>
          <p:spPr>
            <a:xfrm>
              <a:off x="2961221" y="1216183"/>
              <a:ext cx="2238225" cy="200084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해당 기능의 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java</a:t>
              </a:r>
              <a:r>
                <a:rPr lang="ko-KR" altLang="en-US" sz="800" dirty="0" err="1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파일내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800" dirty="0" err="1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controllerMethod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속성값 입력</a:t>
              </a:r>
              <a:endParaRPr lang="en-US" sz="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Arrow"/>
            <p:cNvSpPr/>
            <p:nvPr>
              <p:custDataLst>
                <p:tags r:id="rId10"/>
              </p:custDataLst>
            </p:nvPr>
          </p:nvSpPr>
          <p:spPr>
            <a:xfrm>
              <a:off x="4144176" y="1149496"/>
              <a:ext cx="7736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b="1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5" name="Gap"/>
            <p:cNvCxnSpPr/>
            <p:nvPr>
              <p:custDataLst>
                <p:tags r:id="rId11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Tooltip"/>
          <p:cNvGrpSpPr/>
          <p:nvPr>
            <p:custDataLst>
              <p:tags r:id="rId5"/>
            </p:custDataLst>
          </p:nvPr>
        </p:nvGrpSpPr>
        <p:grpSpPr>
          <a:xfrm>
            <a:off x="1979712" y="2847622"/>
            <a:ext cx="2827041" cy="190595"/>
            <a:chOff x="2674545" y="1225363"/>
            <a:chExt cx="1252304" cy="190595"/>
          </a:xfrm>
          <a:solidFill>
            <a:srgbClr val="FFFFFF"/>
          </a:solidFill>
        </p:grpSpPr>
        <p:sp>
          <p:nvSpPr>
            <p:cNvPr id="83" name="Box"/>
            <p:cNvSpPr/>
            <p:nvPr>
              <p:custDataLst>
                <p:tags r:id="rId6"/>
              </p:custDataLst>
            </p:nvPr>
          </p:nvSpPr>
          <p:spPr>
            <a:xfrm>
              <a:off x="2741286" y="1225363"/>
              <a:ext cx="1185563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컨트롤러 이름을 클릭하면 등록된 설명을 볼 수 있습니다</a:t>
              </a:r>
              <a:endParaRPr lang="en-US" altLang="ko-KR" sz="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Arrow"/>
            <p:cNvSpPr/>
            <p:nvPr>
              <p:custDataLst>
                <p:tags r:id="rId7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5" name="Gap"/>
            <p:cNvCxnSpPr/>
            <p:nvPr>
              <p:custDataLst>
                <p:tags r:id="rId8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꺾인 연결선 54"/>
          <p:cNvCxnSpPr>
            <a:endCxn id="2053" idx="1"/>
          </p:cNvCxnSpPr>
          <p:nvPr/>
        </p:nvCxnSpPr>
        <p:spPr>
          <a:xfrm rot="5400000">
            <a:off x="-324310" y="3465238"/>
            <a:ext cx="2844316" cy="1475696"/>
          </a:xfrm>
          <a:prstGeom prst="bentConnector4">
            <a:avLst>
              <a:gd name="adj1" fmla="val 223"/>
              <a:gd name="adj2" fmla="val 10945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시스템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8) 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공지팝업창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관리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3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쇼핑몰 또는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어드민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화면에 공지사항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팝업창을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띄울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8" cstate="print"/>
          <a:srcRect b="57684"/>
          <a:stretch>
            <a:fillRect/>
          </a:stretch>
        </p:blipFill>
        <p:spPr bwMode="auto">
          <a:xfrm>
            <a:off x="360000" y="1628800"/>
            <a:ext cx="488156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9" cstate="print"/>
          <a:srcRect r="11435" b="20136"/>
          <a:stretch>
            <a:fillRect/>
          </a:stretch>
        </p:blipFill>
        <p:spPr bwMode="auto">
          <a:xfrm>
            <a:off x="360000" y="3573016"/>
            <a:ext cx="712823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6" name="Tooltip"/>
          <p:cNvGrpSpPr/>
          <p:nvPr>
            <p:custDataLst>
              <p:tags r:id="rId1"/>
            </p:custDataLst>
          </p:nvPr>
        </p:nvGrpSpPr>
        <p:grpSpPr>
          <a:xfrm>
            <a:off x="2498281" y="3756064"/>
            <a:ext cx="2830276" cy="453485"/>
            <a:chOff x="2674545" y="1190852"/>
            <a:chExt cx="1253739" cy="259617"/>
          </a:xfrm>
          <a:solidFill>
            <a:srgbClr val="FFFFFF"/>
          </a:solidFill>
        </p:grpSpPr>
        <p:sp>
          <p:nvSpPr>
            <p:cNvPr id="37" name="Box"/>
            <p:cNvSpPr/>
            <p:nvPr>
              <p:custDataLst>
                <p:tags r:id="rId14"/>
              </p:custDataLst>
            </p:nvPr>
          </p:nvSpPr>
          <p:spPr>
            <a:xfrm>
              <a:off x="2741291" y="1190852"/>
              <a:ext cx="1186993" cy="259617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※ </a:t>
              </a:r>
              <a:r>
                <a:rPr lang="ko-KR" altLang="en-US" sz="800" b="1" dirty="0" err="1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팝업창</a:t>
              </a:r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유형</a:t>
              </a:r>
              <a:endParaRPr lang="en-US" altLang="ko-KR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lang="en-US" altLang="ko-KR" sz="8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일반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쇼핑몰 </a:t>
              </a:r>
              <a:r>
                <a:rPr lang="ko-KR" altLang="en-US" sz="800" dirty="0" err="1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메인페이지에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나타납니다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2. </a:t>
              </a:r>
              <a:r>
                <a:rPr lang="ko-KR" altLang="en-US" sz="800" b="1" dirty="0" err="1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입점업체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800" dirty="0" err="1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어드민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로그인시 </a:t>
              </a:r>
              <a:r>
                <a:rPr lang="ko-KR" altLang="en-US" sz="800" dirty="0" err="1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메인페이지에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나타납니다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38" name="Arrow"/>
            <p:cNvSpPr/>
            <p:nvPr>
              <p:custDataLst>
                <p:tags r:id="rId15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9" name="Gap"/>
            <p:cNvCxnSpPr/>
            <p:nvPr>
              <p:custDataLst>
                <p:tags r:id="rId16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Tooltip"/>
          <p:cNvGrpSpPr/>
          <p:nvPr>
            <p:custDataLst>
              <p:tags r:id="rId2"/>
            </p:custDataLst>
          </p:nvPr>
        </p:nvGrpSpPr>
        <p:grpSpPr>
          <a:xfrm>
            <a:off x="3936560" y="4430827"/>
            <a:ext cx="1817134" cy="190595"/>
            <a:chOff x="2674545" y="1225364"/>
            <a:chExt cx="804940" cy="190595"/>
          </a:xfrm>
          <a:solidFill>
            <a:srgbClr val="FFFFFF"/>
          </a:solidFill>
        </p:grpSpPr>
        <p:sp>
          <p:nvSpPr>
            <p:cNvPr id="46" name="Box"/>
            <p:cNvSpPr/>
            <p:nvPr>
              <p:custDataLst>
                <p:tags r:id="rId11"/>
              </p:custDataLst>
            </p:nvPr>
          </p:nvSpPr>
          <p:spPr>
            <a:xfrm>
              <a:off x="2741280" y="1225364"/>
              <a:ext cx="738205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팝업창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크기를 조정할 수 있습니다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49" name="Arrow"/>
            <p:cNvSpPr/>
            <p:nvPr>
              <p:custDataLst>
                <p:tags r:id="rId12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0" name="Gap"/>
            <p:cNvCxnSpPr/>
            <p:nvPr>
              <p:custDataLst>
                <p:tags r:id="rId13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Tooltip"/>
          <p:cNvGrpSpPr/>
          <p:nvPr>
            <p:custDataLst>
              <p:tags r:id="rId3"/>
            </p:custDataLst>
          </p:nvPr>
        </p:nvGrpSpPr>
        <p:grpSpPr>
          <a:xfrm>
            <a:off x="3000453" y="4934883"/>
            <a:ext cx="2153768" cy="190595"/>
            <a:chOff x="2674545" y="1225364"/>
            <a:chExt cx="954060" cy="190595"/>
          </a:xfrm>
          <a:solidFill>
            <a:srgbClr val="FFFFFF"/>
          </a:solidFill>
        </p:grpSpPr>
        <p:sp>
          <p:nvSpPr>
            <p:cNvPr id="52" name="Box"/>
            <p:cNvSpPr/>
            <p:nvPr>
              <p:custDataLst>
                <p:tags r:id="rId8"/>
              </p:custDataLst>
            </p:nvPr>
          </p:nvSpPr>
          <p:spPr>
            <a:xfrm>
              <a:off x="2741281" y="1225364"/>
              <a:ext cx="887324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팝업창을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띄울 위치를 조정할 수 있습니다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53" name="Arrow"/>
            <p:cNvSpPr/>
            <p:nvPr>
              <p:custDataLst>
                <p:tags r:id="rId9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4" name="Gap"/>
            <p:cNvCxnSpPr/>
            <p:nvPr>
              <p:custDataLst>
                <p:tags r:id="rId10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꺾인 연결선 54"/>
          <p:cNvCxnSpPr>
            <a:endCxn id="3077" idx="1"/>
          </p:cNvCxnSpPr>
          <p:nvPr/>
        </p:nvCxnSpPr>
        <p:spPr>
          <a:xfrm rot="10800000" flipV="1">
            <a:off x="360000" y="2693556"/>
            <a:ext cx="2483808" cy="2463636"/>
          </a:xfrm>
          <a:prstGeom prst="bentConnector3">
            <a:avLst>
              <a:gd name="adj1" fmla="val 10692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Tooltip"/>
          <p:cNvGrpSpPr/>
          <p:nvPr>
            <p:custDataLst>
              <p:tags r:id="rId4"/>
            </p:custDataLst>
          </p:nvPr>
        </p:nvGrpSpPr>
        <p:grpSpPr>
          <a:xfrm>
            <a:off x="5076074" y="2172496"/>
            <a:ext cx="692472" cy="190595"/>
            <a:chOff x="2674545" y="1225364"/>
            <a:chExt cx="306745" cy="190595"/>
          </a:xfrm>
          <a:solidFill>
            <a:srgbClr val="FFFFFF"/>
          </a:solidFill>
        </p:grpSpPr>
        <p:sp>
          <p:nvSpPr>
            <p:cNvPr id="21" name="Box"/>
            <p:cNvSpPr/>
            <p:nvPr>
              <p:custDataLst>
                <p:tags r:id="rId5"/>
              </p:custDataLst>
            </p:nvPr>
          </p:nvSpPr>
          <p:spPr>
            <a:xfrm>
              <a:off x="2741272" y="1225364"/>
              <a:ext cx="240018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신규 등록</a:t>
              </a:r>
              <a:endParaRPr lang="en-US" altLang="ko-KR" sz="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Arrow"/>
            <p:cNvSpPr/>
            <p:nvPr>
              <p:custDataLst>
                <p:tags r:id="rId6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Gap"/>
            <p:cNvCxnSpPr/>
            <p:nvPr>
              <p:custDataLst>
                <p:tags r:id="rId7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시스템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9) SMS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관리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발송 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메세지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리스트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8" cstate="print"/>
          <a:srcRect b="54429"/>
          <a:stretch>
            <a:fillRect/>
          </a:stretch>
        </p:blipFill>
        <p:spPr bwMode="auto">
          <a:xfrm>
            <a:off x="360000" y="1691630"/>
            <a:ext cx="6072188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60000" y="3923878"/>
            <a:ext cx="804862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SMS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발송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메세지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내용을 등록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삭제 관리를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3" name="Tooltip"/>
          <p:cNvGrpSpPr/>
          <p:nvPr>
            <p:custDataLst>
              <p:tags r:id="rId1"/>
            </p:custDataLst>
          </p:nvPr>
        </p:nvGrpSpPr>
        <p:grpSpPr>
          <a:xfrm>
            <a:off x="2987824" y="4387847"/>
            <a:ext cx="1239167" cy="190595"/>
            <a:chOff x="2690361" y="1225364"/>
            <a:chExt cx="548917" cy="190595"/>
          </a:xfrm>
          <a:solidFill>
            <a:srgbClr val="FFFFFF"/>
          </a:solidFill>
        </p:grpSpPr>
        <p:sp>
          <p:nvSpPr>
            <p:cNvPr id="24" name="Box"/>
            <p:cNvSpPr/>
            <p:nvPr>
              <p:custDataLst>
                <p:tags r:id="rId14"/>
              </p:custDataLst>
            </p:nvPr>
          </p:nvSpPr>
          <p:spPr>
            <a:xfrm>
              <a:off x="2741282" y="1225364"/>
              <a:ext cx="497996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고객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800" dirty="0" err="1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입점업체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중 선택</a:t>
              </a:r>
              <a:endParaRPr lang="en-US" altLang="ko-KR" sz="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Arrow"/>
            <p:cNvSpPr/>
            <p:nvPr>
              <p:custDataLst>
                <p:tags r:id="rId15"/>
              </p:custDataLst>
            </p:nvPr>
          </p:nvSpPr>
          <p:spPr>
            <a:xfrm rot="16200000">
              <a:off x="2683469" y="1296129"/>
              <a:ext cx="64657" cy="50873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6" name="Gap"/>
            <p:cNvCxnSpPr/>
            <p:nvPr>
              <p:custDataLst>
                <p:tags r:id="rId16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Tooltip"/>
          <p:cNvGrpSpPr/>
          <p:nvPr>
            <p:custDataLst>
              <p:tags r:id="rId2"/>
            </p:custDataLst>
          </p:nvPr>
        </p:nvGrpSpPr>
        <p:grpSpPr>
          <a:xfrm>
            <a:off x="3347863" y="4725144"/>
            <a:ext cx="3606893" cy="190595"/>
            <a:chOff x="2716381" y="1225364"/>
            <a:chExt cx="1047690" cy="190595"/>
          </a:xfrm>
          <a:solidFill>
            <a:srgbClr val="FFFFFF"/>
          </a:solidFill>
        </p:grpSpPr>
        <p:sp>
          <p:nvSpPr>
            <p:cNvPr id="28" name="Box"/>
            <p:cNvSpPr/>
            <p:nvPr>
              <p:custDataLst>
                <p:tags r:id="rId11"/>
              </p:custDataLst>
            </p:nvPr>
          </p:nvSpPr>
          <p:spPr>
            <a:xfrm>
              <a:off x="2741285" y="1225364"/>
              <a:ext cx="1022786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유형별 상태를 지정하면 해당 상태로의 변경시점에 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SMS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가 자동 발송됩니다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29" name="Arrow"/>
            <p:cNvSpPr/>
            <p:nvPr>
              <p:custDataLst>
                <p:tags r:id="rId12"/>
              </p:custDataLst>
            </p:nvPr>
          </p:nvSpPr>
          <p:spPr>
            <a:xfrm rot="16200000">
              <a:off x="2685108" y="1313253"/>
              <a:ext cx="87400" cy="24854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0" name="Gap"/>
            <p:cNvCxnSpPr/>
            <p:nvPr>
              <p:custDataLst>
                <p:tags r:id="rId13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Tooltip"/>
          <p:cNvGrpSpPr/>
          <p:nvPr>
            <p:custDataLst>
              <p:tags r:id="rId3"/>
            </p:custDataLst>
          </p:nvPr>
        </p:nvGrpSpPr>
        <p:grpSpPr>
          <a:xfrm>
            <a:off x="142766" y="5299917"/>
            <a:ext cx="1692930" cy="584930"/>
            <a:chOff x="851733" y="1155359"/>
            <a:chExt cx="1663387" cy="330604"/>
          </a:xfrm>
          <a:solidFill>
            <a:srgbClr val="FFFFFF"/>
          </a:solidFill>
        </p:grpSpPr>
        <p:sp>
          <p:nvSpPr>
            <p:cNvPr id="32" name="Box"/>
            <p:cNvSpPr/>
            <p:nvPr>
              <p:custDataLst>
                <p:tags r:id="rId8"/>
              </p:custDataLst>
            </p:nvPr>
          </p:nvSpPr>
          <p:spPr>
            <a:xfrm>
              <a:off x="851733" y="1155359"/>
              <a:ext cx="1585266" cy="330604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SMS</a:t>
              </a:r>
              <a:r>
                <a:rPr lang="ko-KR" altLang="en-US" sz="8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발송하기 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메뉴로 가서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해당 메시지 내용이 정상적으로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수신 되는지 </a:t>
              </a:r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테스트 발송을 꼭</a:t>
              </a:r>
              <a:endParaRPr lang="en-US" altLang="ko-KR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해보시기 바랍니다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34" name="Arrow"/>
            <p:cNvSpPr/>
            <p:nvPr>
              <p:custDataLst>
                <p:tags r:id="rId9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Gap"/>
            <p:cNvCxnSpPr/>
            <p:nvPr>
              <p:custDataLst>
                <p:tags r:id="rId10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Tooltip"/>
          <p:cNvGrpSpPr/>
          <p:nvPr>
            <p:custDataLst>
              <p:tags r:id="rId4"/>
            </p:custDataLst>
          </p:nvPr>
        </p:nvGrpSpPr>
        <p:grpSpPr>
          <a:xfrm>
            <a:off x="6300192" y="3356992"/>
            <a:ext cx="692472" cy="190595"/>
            <a:chOff x="2674545" y="1225364"/>
            <a:chExt cx="306745" cy="190595"/>
          </a:xfrm>
          <a:solidFill>
            <a:srgbClr val="FFFFFF"/>
          </a:solidFill>
        </p:grpSpPr>
        <p:sp>
          <p:nvSpPr>
            <p:cNvPr id="20" name="Box"/>
            <p:cNvSpPr/>
            <p:nvPr>
              <p:custDataLst>
                <p:tags r:id="rId5"/>
              </p:custDataLst>
            </p:nvPr>
          </p:nvSpPr>
          <p:spPr>
            <a:xfrm>
              <a:off x="2741272" y="1225364"/>
              <a:ext cx="240018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신규 등록</a:t>
              </a:r>
              <a:endParaRPr lang="en-US" altLang="ko-KR" sz="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Arrow"/>
            <p:cNvSpPr/>
            <p:nvPr>
              <p:custDataLst>
                <p:tags r:id="rId6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3" name="Gap"/>
            <p:cNvCxnSpPr/>
            <p:nvPr>
              <p:custDataLst>
                <p:tags r:id="rId7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시스템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9) SMS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관리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SMS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발송내역 리스트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b="92253"/>
          <a:stretch>
            <a:fillRect/>
          </a:stretch>
        </p:blipFill>
        <p:spPr bwMode="auto">
          <a:xfrm>
            <a:off x="360000" y="1657088"/>
            <a:ext cx="8126730" cy="501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SMS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발송내역을 월별로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4488160" y="552345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목차</a:t>
            </a:r>
            <a:endParaRPr lang="ko-KR" alt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오각형 61"/>
          <p:cNvSpPr/>
          <p:nvPr/>
        </p:nvSpPr>
        <p:spPr>
          <a:xfrm flipH="1">
            <a:off x="3923928" y="1546998"/>
            <a:ext cx="5220072" cy="4834330"/>
          </a:xfrm>
          <a:prstGeom prst="homePlate">
            <a:avLst>
              <a:gd name="adj" fmla="val 14370"/>
            </a:avLst>
          </a:prstGeom>
          <a:gradFill flip="none" rotWithShape="1">
            <a:gsLst>
              <a:gs pos="0">
                <a:srgbClr val="00AFFF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/>
          <p:cNvGrpSpPr/>
          <p:nvPr/>
        </p:nvGrpSpPr>
        <p:grpSpPr>
          <a:xfrm>
            <a:off x="715963" y="1530627"/>
            <a:ext cx="1663644" cy="3327288"/>
            <a:chOff x="2908356" y="1981256"/>
            <a:chExt cx="1663644" cy="3327288"/>
          </a:xfrm>
          <a:effectLst>
            <a:outerShdw blurRad="127000" dist="1143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4" name="자유형 63"/>
            <p:cNvSpPr/>
            <p:nvPr/>
          </p:nvSpPr>
          <p:spPr>
            <a:xfrm>
              <a:off x="2908356" y="1981256"/>
              <a:ext cx="1663644" cy="1663644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0A388C"/>
                </a:gs>
                <a:gs pos="50000">
                  <a:srgbClr val="0D46B0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  <p:sp>
          <p:nvSpPr>
            <p:cNvPr id="65" name="자유형 64"/>
            <p:cNvSpPr/>
            <p:nvPr/>
          </p:nvSpPr>
          <p:spPr>
            <a:xfrm flipV="1">
              <a:off x="2908356" y="3644900"/>
              <a:ext cx="1663644" cy="1663644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0A388C"/>
                </a:gs>
                <a:gs pos="50000">
                  <a:srgbClr val="0D46B0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 rot="16200000">
            <a:off x="1547785" y="2362449"/>
            <a:ext cx="1663644" cy="3327288"/>
            <a:chOff x="5655929" y="1981256"/>
            <a:chExt cx="1663644" cy="3327288"/>
          </a:xfrm>
          <a:effectLst>
            <a:outerShdw blurRad="228600" dist="1016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7" name="자유형 66"/>
            <p:cNvSpPr/>
            <p:nvPr/>
          </p:nvSpPr>
          <p:spPr>
            <a:xfrm>
              <a:off x="5655929" y="1981256"/>
              <a:ext cx="1663644" cy="1663644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0C6BAC"/>
                </a:gs>
                <a:gs pos="50000">
                  <a:srgbClr val="0E81CE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  <p:sp>
          <p:nvSpPr>
            <p:cNvPr id="68" name="자유형 67"/>
            <p:cNvSpPr/>
            <p:nvPr/>
          </p:nvSpPr>
          <p:spPr>
            <a:xfrm flipV="1">
              <a:off x="5655929" y="3644900"/>
              <a:ext cx="1663644" cy="1663644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0C6BAC"/>
                </a:gs>
                <a:gs pos="50000">
                  <a:srgbClr val="0E81CE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 rot="5400000">
            <a:off x="1547785" y="698805"/>
            <a:ext cx="1663644" cy="3327288"/>
            <a:chOff x="5655929" y="1981256"/>
            <a:chExt cx="1663644" cy="3327288"/>
          </a:xfrm>
        </p:grpSpPr>
        <p:sp>
          <p:nvSpPr>
            <p:cNvPr id="70" name="자유형 69"/>
            <p:cNvSpPr/>
            <p:nvPr/>
          </p:nvSpPr>
          <p:spPr>
            <a:xfrm>
              <a:off x="5655929" y="1981256"/>
              <a:ext cx="1663644" cy="1663644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16C4DC"/>
                </a:gs>
                <a:gs pos="50000">
                  <a:srgbClr val="07E0EB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  <p:sp>
          <p:nvSpPr>
            <p:cNvPr id="71" name="자유형 70"/>
            <p:cNvSpPr/>
            <p:nvPr/>
          </p:nvSpPr>
          <p:spPr>
            <a:xfrm flipV="1">
              <a:off x="5655929" y="3644900"/>
              <a:ext cx="1663644" cy="1663644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16C4DC"/>
                </a:gs>
                <a:gs pos="50000">
                  <a:srgbClr val="07E0EB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 rot="10800000">
            <a:off x="2739647" y="1530627"/>
            <a:ext cx="1663644" cy="3327288"/>
            <a:chOff x="2908356" y="1981256"/>
            <a:chExt cx="1663644" cy="3327288"/>
          </a:xfrm>
          <a:effectLst>
            <a:outerShdw blurRad="127000" dist="1397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3" name="자유형 72"/>
            <p:cNvSpPr/>
            <p:nvPr/>
          </p:nvSpPr>
          <p:spPr>
            <a:xfrm>
              <a:off x="2908356" y="1981256"/>
              <a:ext cx="1663644" cy="1663644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0E95E8"/>
                </a:gs>
                <a:gs pos="50000">
                  <a:srgbClr val="00AFFF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  <p:sp>
          <p:nvSpPr>
            <p:cNvPr id="74" name="자유형 73"/>
            <p:cNvSpPr/>
            <p:nvPr/>
          </p:nvSpPr>
          <p:spPr>
            <a:xfrm flipV="1">
              <a:off x="2908356" y="3644900"/>
              <a:ext cx="1663644" cy="1663644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0E95E8"/>
                </a:gs>
                <a:gs pos="50000">
                  <a:srgbClr val="00AFFF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436053" y="1580940"/>
            <a:ext cx="1936358" cy="2031158"/>
            <a:chOff x="2436053" y="2119917"/>
            <a:chExt cx="1936358" cy="2031158"/>
          </a:xfrm>
        </p:grpSpPr>
        <p:pic>
          <p:nvPicPr>
            <p:cNvPr id="76" name="그림 75" descr="그림자.png"/>
            <p:cNvPicPr>
              <a:picLocks noChangeAspect="1"/>
            </p:cNvPicPr>
            <p:nvPr/>
          </p:nvPicPr>
          <p:blipFill>
            <a:blip r:embed="rId3" cstate="print"/>
            <a:srcRect l="69279" b="2054"/>
            <a:stretch>
              <a:fillRect/>
            </a:stretch>
          </p:blipFill>
          <p:spPr>
            <a:xfrm flipH="1">
              <a:off x="2436053" y="3735092"/>
              <a:ext cx="1739167" cy="415983"/>
            </a:xfrm>
            <a:prstGeom prst="parallelogram">
              <a:avLst>
                <a:gd name="adj" fmla="val 19275"/>
              </a:avLst>
            </a:prstGeom>
          </p:spPr>
        </p:pic>
        <p:sp>
          <p:nvSpPr>
            <p:cNvPr id="77" name="자유형 76"/>
            <p:cNvSpPr/>
            <p:nvPr/>
          </p:nvSpPr>
          <p:spPr>
            <a:xfrm rot="10800000" flipV="1">
              <a:off x="2921183" y="2119917"/>
              <a:ext cx="1451228" cy="1451228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67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1964631" y="2902227"/>
            <a:ext cx="2044292" cy="1933465"/>
            <a:chOff x="1964631" y="3441204"/>
            <a:chExt cx="2044292" cy="1933465"/>
          </a:xfrm>
        </p:grpSpPr>
        <p:pic>
          <p:nvPicPr>
            <p:cNvPr id="79" name="그림 78" descr="그림자.png"/>
            <p:cNvPicPr>
              <a:picLocks noChangeAspect="1"/>
            </p:cNvPicPr>
            <p:nvPr/>
          </p:nvPicPr>
          <p:blipFill>
            <a:blip r:embed="rId3" cstate="print"/>
            <a:srcRect l="69279" b="2054"/>
            <a:stretch>
              <a:fillRect/>
            </a:stretch>
          </p:blipFill>
          <p:spPr>
            <a:xfrm rot="5400000" flipH="1">
              <a:off x="1303039" y="4102796"/>
              <a:ext cx="1739167" cy="415983"/>
            </a:xfrm>
            <a:prstGeom prst="parallelogram">
              <a:avLst>
                <a:gd name="adj" fmla="val 19275"/>
              </a:avLst>
            </a:prstGeom>
          </p:spPr>
        </p:pic>
        <p:sp>
          <p:nvSpPr>
            <p:cNvPr id="80" name="자유형 79"/>
            <p:cNvSpPr/>
            <p:nvPr/>
          </p:nvSpPr>
          <p:spPr>
            <a:xfrm rot="16200000" flipV="1">
              <a:off x="2557695" y="3923441"/>
              <a:ext cx="1451228" cy="1451228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67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729713" y="2787210"/>
            <a:ext cx="1952691" cy="2045952"/>
            <a:chOff x="729713" y="3326187"/>
            <a:chExt cx="1952691" cy="2045952"/>
          </a:xfrm>
        </p:grpSpPr>
        <p:pic>
          <p:nvPicPr>
            <p:cNvPr id="82" name="그림 81" descr="그림자.png"/>
            <p:cNvPicPr>
              <a:picLocks noChangeAspect="1"/>
            </p:cNvPicPr>
            <p:nvPr/>
          </p:nvPicPr>
          <p:blipFill>
            <a:blip r:embed="rId3" cstate="print"/>
            <a:srcRect l="69279" b="2054"/>
            <a:stretch>
              <a:fillRect/>
            </a:stretch>
          </p:blipFill>
          <p:spPr>
            <a:xfrm rot="10800000" flipH="1">
              <a:off x="943237" y="3326187"/>
              <a:ext cx="1739167" cy="415983"/>
            </a:xfrm>
            <a:prstGeom prst="parallelogram">
              <a:avLst>
                <a:gd name="adj" fmla="val 19275"/>
              </a:avLst>
            </a:prstGeom>
          </p:spPr>
        </p:pic>
        <p:sp>
          <p:nvSpPr>
            <p:cNvPr id="83" name="자유형 82"/>
            <p:cNvSpPr/>
            <p:nvPr/>
          </p:nvSpPr>
          <p:spPr>
            <a:xfrm flipV="1">
              <a:off x="729713" y="3920911"/>
              <a:ext cx="1451228" cy="1451228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67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751700" y="1550818"/>
            <a:ext cx="2051770" cy="1934207"/>
            <a:chOff x="751700" y="2089795"/>
            <a:chExt cx="2051770" cy="1934207"/>
          </a:xfrm>
        </p:grpSpPr>
        <p:sp>
          <p:nvSpPr>
            <p:cNvPr id="85" name="자유형 84"/>
            <p:cNvSpPr/>
            <p:nvPr/>
          </p:nvSpPr>
          <p:spPr>
            <a:xfrm rot="5400000" flipV="1">
              <a:off x="751700" y="2089795"/>
              <a:ext cx="1451228" cy="1451228"/>
            </a:xfrm>
            <a:custGeom>
              <a:avLst/>
              <a:gdLst>
                <a:gd name="connsiteX0" fmla="*/ 0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0 w 1663644"/>
                <a:gd name="connsiteY3" fmla="*/ 1663644 h 1663644"/>
                <a:gd name="connsiteX0" fmla="*/ 295492 w 1663644"/>
                <a:gd name="connsiteY0" fmla="*/ 1663644 h 1663644"/>
                <a:gd name="connsiteX1" fmla="*/ 0 w 1663644"/>
                <a:gd name="connsiteY1" fmla="*/ 0 h 1663644"/>
                <a:gd name="connsiteX2" fmla="*/ 1663644 w 1663644"/>
                <a:gd name="connsiteY2" fmla="*/ 1663644 h 1663644"/>
                <a:gd name="connsiteX3" fmla="*/ 295492 w 1663644"/>
                <a:gd name="connsiteY3" fmla="*/ 1663644 h 16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44" h="1663644">
                  <a:moveTo>
                    <a:pt x="295492" y="1663644"/>
                  </a:moveTo>
                  <a:lnTo>
                    <a:pt x="0" y="0"/>
                  </a:lnTo>
                  <a:lnTo>
                    <a:pt x="1663644" y="1663644"/>
                  </a:lnTo>
                  <a:lnTo>
                    <a:pt x="295492" y="166364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67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Narrow" pitchFamily="34" charset="0"/>
              </a:endParaRPr>
            </a:p>
          </p:txBody>
        </p:sp>
        <p:pic>
          <p:nvPicPr>
            <p:cNvPr id="86" name="그림 85" descr="그림자.png"/>
            <p:cNvPicPr>
              <a:picLocks noChangeAspect="1"/>
            </p:cNvPicPr>
            <p:nvPr/>
          </p:nvPicPr>
          <p:blipFill>
            <a:blip r:embed="rId3" cstate="print"/>
            <a:srcRect l="69279" b="2054"/>
            <a:stretch>
              <a:fillRect/>
            </a:stretch>
          </p:blipFill>
          <p:spPr>
            <a:xfrm rot="16200000" flipH="1">
              <a:off x="1725895" y="2946427"/>
              <a:ext cx="1739167" cy="415983"/>
            </a:xfrm>
            <a:prstGeom prst="parallelogram">
              <a:avLst>
                <a:gd name="adj" fmla="val 19275"/>
              </a:avLst>
            </a:prstGeom>
          </p:spPr>
        </p:pic>
      </p:grpSp>
      <p:grpSp>
        <p:nvGrpSpPr>
          <p:cNvPr id="91" name="그룹 90"/>
          <p:cNvGrpSpPr/>
          <p:nvPr/>
        </p:nvGrpSpPr>
        <p:grpSpPr>
          <a:xfrm rot="2700000">
            <a:off x="1425227" y="2090544"/>
            <a:ext cx="628650" cy="376238"/>
            <a:chOff x="-468313" y="7253288"/>
            <a:chExt cx="628650" cy="376238"/>
          </a:xfrm>
          <a:solidFill>
            <a:schemeClr val="bg1">
              <a:alpha val="35000"/>
            </a:schemeClr>
          </a:solidFill>
        </p:grpSpPr>
        <p:sp>
          <p:nvSpPr>
            <p:cNvPr id="92" name="Freeform 5"/>
            <p:cNvSpPr>
              <a:spLocks/>
            </p:cNvSpPr>
            <p:nvPr/>
          </p:nvSpPr>
          <p:spPr bwMode="auto">
            <a:xfrm>
              <a:off x="-468313" y="7253288"/>
              <a:ext cx="365125" cy="376238"/>
            </a:xfrm>
            <a:custGeom>
              <a:avLst/>
              <a:gdLst/>
              <a:ahLst/>
              <a:cxnLst>
                <a:cxn ang="0">
                  <a:pos x="44" y="163"/>
                </a:cxn>
                <a:cxn ang="0">
                  <a:pos x="49" y="113"/>
                </a:cxn>
                <a:cxn ang="0">
                  <a:pos x="63" y="73"/>
                </a:cxn>
                <a:cxn ang="0">
                  <a:pos x="67" y="64"/>
                </a:cxn>
                <a:cxn ang="0">
                  <a:pos x="78" y="50"/>
                </a:cxn>
                <a:cxn ang="0">
                  <a:pos x="90" y="41"/>
                </a:cxn>
                <a:cxn ang="0">
                  <a:pos x="106" y="36"/>
                </a:cxn>
                <a:cxn ang="0">
                  <a:pos x="113" y="36"/>
                </a:cxn>
                <a:cxn ang="0">
                  <a:pos x="130" y="38"/>
                </a:cxn>
                <a:cxn ang="0">
                  <a:pos x="146" y="46"/>
                </a:cxn>
                <a:cxn ang="0">
                  <a:pos x="156" y="56"/>
                </a:cxn>
                <a:cxn ang="0">
                  <a:pos x="167" y="73"/>
                </a:cxn>
                <a:cxn ang="0">
                  <a:pos x="175" y="91"/>
                </a:cxn>
                <a:cxn ang="0">
                  <a:pos x="182" y="137"/>
                </a:cxn>
                <a:cxn ang="0">
                  <a:pos x="184" y="163"/>
                </a:cxn>
                <a:cxn ang="0">
                  <a:pos x="181" y="203"/>
                </a:cxn>
                <a:cxn ang="0">
                  <a:pos x="173" y="237"/>
                </a:cxn>
                <a:cxn ang="0">
                  <a:pos x="221" y="237"/>
                </a:cxn>
                <a:cxn ang="0">
                  <a:pos x="228" y="203"/>
                </a:cxn>
                <a:cxn ang="0">
                  <a:pos x="230" y="163"/>
                </a:cxn>
                <a:cxn ang="0">
                  <a:pos x="230" y="147"/>
                </a:cxn>
                <a:cxn ang="0">
                  <a:pos x="225" y="113"/>
                </a:cxn>
                <a:cxn ang="0">
                  <a:pos x="219" y="84"/>
                </a:cxn>
                <a:cxn ang="0">
                  <a:pos x="207" y="56"/>
                </a:cxn>
                <a:cxn ang="0">
                  <a:pos x="201" y="46"/>
                </a:cxn>
                <a:cxn ang="0">
                  <a:pos x="184" y="26"/>
                </a:cxn>
                <a:cxn ang="0">
                  <a:pos x="164" y="12"/>
                </a:cxn>
                <a:cxn ang="0">
                  <a:pos x="141" y="3"/>
                </a:cxn>
                <a:cxn ang="0">
                  <a:pos x="113" y="0"/>
                </a:cxn>
                <a:cxn ang="0">
                  <a:pos x="101" y="1"/>
                </a:cxn>
                <a:cxn ang="0">
                  <a:pos x="75" y="6"/>
                </a:cxn>
                <a:cxn ang="0">
                  <a:pos x="54" y="18"/>
                </a:cxn>
                <a:cxn ang="0">
                  <a:pos x="37" y="35"/>
                </a:cxn>
                <a:cxn ang="0">
                  <a:pos x="29" y="46"/>
                </a:cxn>
                <a:cxn ang="0">
                  <a:pos x="15" y="70"/>
                </a:cxn>
                <a:cxn ang="0">
                  <a:pos x="6" y="98"/>
                </a:cxn>
                <a:cxn ang="0">
                  <a:pos x="2" y="128"/>
                </a:cxn>
                <a:cxn ang="0">
                  <a:pos x="0" y="163"/>
                </a:cxn>
                <a:cxn ang="0">
                  <a:pos x="0" y="183"/>
                </a:cxn>
                <a:cxn ang="0">
                  <a:pos x="5" y="220"/>
                </a:cxn>
                <a:cxn ang="0">
                  <a:pos x="55" y="237"/>
                </a:cxn>
                <a:cxn ang="0">
                  <a:pos x="51" y="222"/>
                </a:cxn>
                <a:cxn ang="0">
                  <a:pos x="44" y="185"/>
                </a:cxn>
                <a:cxn ang="0">
                  <a:pos x="44" y="163"/>
                </a:cxn>
              </a:cxnLst>
              <a:rect l="0" t="0" r="r" b="b"/>
              <a:pathLst>
                <a:path w="230" h="237">
                  <a:moveTo>
                    <a:pt x="44" y="163"/>
                  </a:moveTo>
                  <a:lnTo>
                    <a:pt x="44" y="163"/>
                  </a:lnTo>
                  <a:lnTo>
                    <a:pt x="46" y="137"/>
                  </a:lnTo>
                  <a:lnTo>
                    <a:pt x="49" y="113"/>
                  </a:lnTo>
                  <a:lnTo>
                    <a:pt x="54" y="9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7" y="64"/>
                  </a:lnTo>
                  <a:lnTo>
                    <a:pt x="72" y="56"/>
                  </a:lnTo>
                  <a:lnTo>
                    <a:pt x="78" y="50"/>
                  </a:lnTo>
                  <a:lnTo>
                    <a:pt x="84" y="46"/>
                  </a:lnTo>
                  <a:lnTo>
                    <a:pt x="90" y="41"/>
                  </a:lnTo>
                  <a:lnTo>
                    <a:pt x="98" y="38"/>
                  </a:lnTo>
                  <a:lnTo>
                    <a:pt x="106" y="36"/>
                  </a:lnTo>
                  <a:lnTo>
                    <a:pt x="113" y="36"/>
                  </a:lnTo>
                  <a:lnTo>
                    <a:pt x="113" y="36"/>
                  </a:lnTo>
                  <a:lnTo>
                    <a:pt x="123" y="36"/>
                  </a:lnTo>
                  <a:lnTo>
                    <a:pt x="130" y="38"/>
                  </a:lnTo>
                  <a:lnTo>
                    <a:pt x="138" y="41"/>
                  </a:lnTo>
                  <a:lnTo>
                    <a:pt x="146" y="46"/>
                  </a:lnTo>
                  <a:lnTo>
                    <a:pt x="152" y="50"/>
                  </a:lnTo>
                  <a:lnTo>
                    <a:pt x="156" y="56"/>
                  </a:lnTo>
                  <a:lnTo>
                    <a:pt x="163" y="64"/>
                  </a:lnTo>
                  <a:lnTo>
                    <a:pt x="167" y="73"/>
                  </a:lnTo>
                  <a:lnTo>
                    <a:pt x="167" y="73"/>
                  </a:lnTo>
                  <a:lnTo>
                    <a:pt x="175" y="91"/>
                  </a:lnTo>
                  <a:lnTo>
                    <a:pt x="179" y="113"/>
                  </a:lnTo>
                  <a:lnTo>
                    <a:pt x="182" y="137"/>
                  </a:lnTo>
                  <a:lnTo>
                    <a:pt x="184" y="163"/>
                  </a:lnTo>
                  <a:lnTo>
                    <a:pt x="184" y="163"/>
                  </a:lnTo>
                  <a:lnTo>
                    <a:pt x="184" y="185"/>
                  </a:lnTo>
                  <a:lnTo>
                    <a:pt x="181" y="203"/>
                  </a:lnTo>
                  <a:lnTo>
                    <a:pt x="178" y="222"/>
                  </a:lnTo>
                  <a:lnTo>
                    <a:pt x="173" y="237"/>
                  </a:lnTo>
                  <a:lnTo>
                    <a:pt x="221" y="237"/>
                  </a:lnTo>
                  <a:lnTo>
                    <a:pt x="221" y="237"/>
                  </a:lnTo>
                  <a:lnTo>
                    <a:pt x="225" y="220"/>
                  </a:lnTo>
                  <a:lnTo>
                    <a:pt x="228" y="203"/>
                  </a:lnTo>
                  <a:lnTo>
                    <a:pt x="230" y="183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30" y="147"/>
                  </a:lnTo>
                  <a:lnTo>
                    <a:pt x="228" y="128"/>
                  </a:lnTo>
                  <a:lnTo>
                    <a:pt x="225" y="113"/>
                  </a:lnTo>
                  <a:lnTo>
                    <a:pt x="222" y="98"/>
                  </a:lnTo>
                  <a:lnTo>
                    <a:pt x="219" y="84"/>
                  </a:lnTo>
                  <a:lnTo>
                    <a:pt x="213" y="70"/>
                  </a:lnTo>
                  <a:lnTo>
                    <a:pt x="207" y="56"/>
                  </a:lnTo>
                  <a:lnTo>
                    <a:pt x="201" y="46"/>
                  </a:lnTo>
                  <a:lnTo>
                    <a:pt x="201" y="46"/>
                  </a:lnTo>
                  <a:lnTo>
                    <a:pt x="193" y="35"/>
                  </a:lnTo>
                  <a:lnTo>
                    <a:pt x="184" y="26"/>
                  </a:lnTo>
                  <a:lnTo>
                    <a:pt x="175" y="18"/>
                  </a:lnTo>
                  <a:lnTo>
                    <a:pt x="164" y="12"/>
                  </a:lnTo>
                  <a:lnTo>
                    <a:pt x="153" y="6"/>
                  </a:lnTo>
                  <a:lnTo>
                    <a:pt x="141" y="3"/>
                  </a:lnTo>
                  <a:lnTo>
                    <a:pt x="127" y="1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01" y="1"/>
                  </a:lnTo>
                  <a:lnTo>
                    <a:pt x="87" y="3"/>
                  </a:lnTo>
                  <a:lnTo>
                    <a:pt x="75" y="6"/>
                  </a:lnTo>
                  <a:lnTo>
                    <a:pt x="64" y="12"/>
                  </a:lnTo>
                  <a:lnTo>
                    <a:pt x="54" y="18"/>
                  </a:lnTo>
                  <a:lnTo>
                    <a:pt x="44" y="26"/>
                  </a:lnTo>
                  <a:lnTo>
                    <a:pt x="37" y="35"/>
                  </a:lnTo>
                  <a:lnTo>
                    <a:pt x="29" y="46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70"/>
                  </a:lnTo>
                  <a:lnTo>
                    <a:pt x="11" y="84"/>
                  </a:lnTo>
                  <a:lnTo>
                    <a:pt x="6" y="98"/>
                  </a:lnTo>
                  <a:lnTo>
                    <a:pt x="3" y="113"/>
                  </a:lnTo>
                  <a:lnTo>
                    <a:pt x="2" y="128"/>
                  </a:lnTo>
                  <a:lnTo>
                    <a:pt x="0" y="147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83"/>
                  </a:lnTo>
                  <a:lnTo>
                    <a:pt x="2" y="203"/>
                  </a:lnTo>
                  <a:lnTo>
                    <a:pt x="5" y="220"/>
                  </a:lnTo>
                  <a:lnTo>
                    <a:pt x="9" y="237"/>
                  </a:lnTo>
                  <a:lnTo>
                    <a:pt x="55" y="237"/>
                  </a:lnTo>
                  <a:lnTo>
                    <a:pt x="55" y="237"/>
                  </a:lnTo>
                  <a:lnTo>
                    <a:pt x="51" y="222"/>
                  </a:lnTo>
                  <a:lnTo>
                    <a:pt x="48" y="203"/>
                  </a:lnTo>
                  <a:lnTo>
                    <a:pt x="44" y="185"/>
                  </a:lnTo>
                  <a:lnTo>
                    <a:pt x="44" y="163"/>
                  </a:lnTo>
                  <a:lnTo>
                    <a:pt x="44" y="1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6"/>
            <p:cNvSpPr>
              <a:spLocks/>
            </p:cNvSpPr>
            <p:nvPr/>
          </p:nvSpPr>
          <p:spPr bwMode="auto">
            <a:xfrm>
              <a:off x="-11113" y="7259638"/>
              <a:ext cx="171450" cy="369888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77" y="0"/>
                </a:cxn>
                <a:cxn ang="0">
                  <a:pos x="77" y="0"/>
                </a:cxn>
                <a:cxn ang="0">
                  <a:pos x="75" y="12"/>
                </a:cxn>
                <a:cxn ang="0">
                  <a:pos x="69" y="25"/>
                </a:cxn>
                <a:cxn ang="0">
                  <a:pos x="69" y="25"/>
                </a:cxn>
                <a:cxn ang="0">
                  <a:pos x="63" y="35"/>
                </a:cxn>
                <a:cxn ang="0">
                  <a:pos x="54" y="43"/>
                </a:cxn>
                <a:cxn ang="0">
                  <a:pos x="54" y="43"/>
                </a:cxn>
                <a:cxn ang="0">
                  <a:pos x="42" y="49"/>
                </a:cxn>
                <a:cxn ang="0">
                  <a:pos x="29" y="55"/>
                </a:cxn>
                <a:cxn ang="0">
                  <a:pos x="29" y="55"/>
                </a:cxn>
                <a:cxn ang="0">
                  <a:pos x="16" y="58"/>
                </a:cxn>
                <a:cxn ang="0">
                  <a:pos x="0" y="60"/>
                </a:cxn>
                <a:cxn ang="0">
                  <a:pos x="0" y="91"/>
                </a:cxn>
                <a:cxn ang="0">
                  <a:pos x="68" y="91"/>
                </a:cxn>
                <a:cxn ang="0">
                  <a:pos x="68" y="233"/>
                </a:cxn>
                <a:cxn ang="0">
                  <a:pos x="108" y="233"/>
                </a:cxn>
                <a:cxn ang="0">
                  <a:pos x="108" y="0"/>
                </a:cxn>
              </a:cxnLst>
              <a:rect l="0" t="0" r="r" b="b"/>
              <a:pathLst>
                <a:path w="108" h="233">
                  <a:moveTo>
                    <a:pt x="108" y="0"/>
                  </a:moveTo>
                  <a:lnTo>
                    <a:pt x="77" y="0"/>
                  </a:lnTo>
                  <a:lnTo>
                    <a:pt x="77" y="0"/>
                  </a:lnTo>
                  <a:lnTo>
                    <a:pt x="75" y="12"/>
                  </a:lnTo>
                  <a:lnTo>
                    <a:pt x="69" y="25"/>
                  </a:lnTo>
                  <a:lnTo>
                    <a:pt x="69" y="25"/>
                  </a:lnTo>
                  <a:lnTo>
                    <a:pt x="63" y="35"/>
                  </a:lnTo>
                  <a:lnTo>
                    <a:pt x="54" y="43"/>
                  </a:lnTo>
                  <a:lnTo>
                    <a:pt x="54" y="43"/>
                  </a:lnTo>
                  <a:lnTo>
                    <a:pt x="42" y="49"/>
                  </a:lnTo>
                  <a:lnTo>
                    <a:pt x="29" y="55"/>
                  </a:lnTo>
                  <a:lnTo>
                    <a:pt x="29" y="55"/>
                  </a:lnTo>
                  <a:lnTo>
                    <a:pt x="16" y="58"/>
                  </a:lnTo>
                  <a:lnTo>
                    <a:pt x="0" y="60"/>
                  </a:lnTo>
                  <a:lnTo>
                    <a:pt x="0" y="91"/>
                  </a:lnTo>
                  <a:lnTo>
                    <a:pt x="68" y="91"/>
                  </a:lnTo>
                  <a:lnTo>
                    <a:pt x="68" y="233"/>
                  </a:lnTo>
                  <a:lnTo>
                    <a:pt x="108" y="233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3184475" y="2961957"/>
            <a:ext cx="747712" cy="384176"/>
            <a:chOff x="527050" y="7245350"/>
            <a:chExt cx="747712" cy="384176"/>
          </a:xfrm>
        </p:grpSpPr>
        <p:sp>
          <p:nvSpPr>
            <p:cNvPr id="95" name="Freeform 7"/>
            <p:cNvSpPr>
              <a:spLocks/>
            </p:cNvSpPr>
            <p:nvPr/>
          </p:nvSpPr>
          <p:spPr bwMode="auto">
            <a:xfrm>
              <a:off x="527050" y="7253288"/>
              <a:ext cx="368300" cy="376238"/>
            </a:xfrm>
            <a:custGeom>
              <a:avLst/>
              <a:gdLst/>
              <a:ahLst/>
              <a:cxnLst>
                <a:cxn ang="0">
                  <a:pos x="46" y="163"/>
                </a:cxn>
                <a:cxn ang="0">
                  <a:pos x="51" y="113"/>
                </a:cxn>
                <a:cxn ang="0">
                  <a:pos x="63" y="73"/>
                </a:cxn>
                <a:cxn ang="0">
                  <a:pos x="69" y="64"/>
                </a:cxn>
                <a:cxn ang="0">
                  <a:pos x="80" y="50"/>
                </a:cxn>
                <a:cxn ang="0">
                  <a:pos x="92" y="41"/>
                </a:cxn>
                <a:cxn ang="0">
                  <a:pos x="108" y="36"/>
                </a:cxn>
                <a:cxn ang="0">
                  <a:pos x="115" y="36"/>
                </a:cxn>
                <a:cxn ang="0">
                  <a:pos x="132" y="38"/>
                </a:cxn>
                <a:cxn ang="0">
                  <a:pos x="146" y="46"/>
                </a:cxn>
                <a:cxn ang="0">
                  <a:pos x="158" y="56"/>
                </a:cxn>
                <a:cxn ang="0">
                  <a:pos x="169" y="73"/>
                </a:cxn>
                <a:cxn ang="0">
                  <a:pos x="177" y="91"/>
                </a:cxn>
                <a:cxn ang="0">
                  <a:pos x="184" y="137"/>
                </a:cxn>
                <a:cxn ang="0">
                  <a:pos x="186" y="163"/>
                </a:cxn>
                <a:cxn ang="0">
                  <a:pos x="183" y="203"/>
                </a:cxn>
                <a:cxn ang="0">
                  <a:pos x="175" y="237"/>
                </a:cxn>
                <a:cxn ang="0">
                  <a:pos x="223" y="237"/>
                </a:cxn>
                <a:cxn ang="0">
                  <a:pos x="229" y="203"/>
                </a:cxn>
                <a:cxn ang="0">
                  <a:pos x="232" y="163"/>
                </a:cxn>
                <a:cxn ang="0">
                  <a:pos x="232" y="147"/>
                </a:cxn>
                <a:cxn ang="0">
                  <a:pos x="227" y="113"/>
                </a:cxn>
                <a:cxn ang="0">
                  <a:pos x="220" y="84"/>
                </a:cxn>
                <a:cxn ang="0">
                  <a:pos x="209" y="56"/>
                </a:cxn>
                <a:cxn ang="0">
                  <a:pos x="203" y="46"/>
                </a:cxn>
                <a:cxn ang="0">
                  <a:pos x="186" y="26"/>
                </a:cxn>
                <a:cxn ang="0">
                  <a:pos x="166" y="12"/>
                </a:cxn>
                <a:cxn ang="0">
                  <a:pos x="143" y="3"/>
                </a:cxn>
                <a:cxn ang="0">
                  <a:pos x="115" y="0"/>
                </a:cxn>
                <a:cxn ang="0">
                  <a:pos x="101" y="1"/>
                </a:cxn>
                <a:cxn ang="0">
                  <a:pos x="77" y="6"/>
                </a:cxn>
                <a:cxn ang="0">
                  <a:pos x="55" y="18"/>
                </a:cxn>
                <a:cxn ang="0">
                  <a:pos x="37" y="35"/>
                </a:cxn>
                <a:cxn ang="0">
                  <a:pos x="29" y="46"/>
                </a:cxn>
                <a:cxn ang="0">
                  <a:pos x="17" y="70"/>
                </a:cxn>
                <a:cxn ang="0">
                  <a:pos x="8" y="98"/>
                </a:cxn>
                <a:cxn ang="0">
                  <a:pos x="3" y="128"/>
                </a:cxn>
                <a:cxn ang="0">
                  <a:pos x="0" y="163"/>
                </a:cxn>
                <a:cxn ang="0">
                  <a:pos x="2" y="183"/>
                </a:cxn>
                <a:cxn ang="0">
                  <a:pos x="6" y="220"/>
                </a:cxn>
                <a:cxn ang="0">
                  <a:pos x="57" y="237"/>
                </a:cxn>
                <a:cxn ang="0">
                  <a:pos x="52" y="222"/>
                </a:cxn>
                <a:cxn ang="0">
                  <a:pos x="46" y="185"/>
                </a:cxn>
                <a:cxn ang="0">
                  <a:pos x="46" y="163"/>
                </a:cxn>
              </a:cxnLst>
              <a:rect l="0" t="0" r="r" b="b"/>
              <a:pathLst>
                <a:path w="232" h="237">
                  <a:moveTo>
                    <a:pt x="46" y="163"/>
                  </a:moveTo>
                  <a:lnTo>
                    <a:pt x="46" y="163"/>
                  </a:lnTo>
                  <a:lnTo>
                    <a:pt x="48" y="137"/>
                  </a:lnTo>
                  <a:lnTo>
                    <a:pt x="51" y="113"/>
                  </a:lnTo>
                  <a:lnTo>
                    <a:pt x="55" y="9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9" y="64"/>
                  </a:lnTo>
                  <a:lnTo>
                    <a:pt x="74" y="56"/>
                  </a:lnTo>
                  <a:lnTo>
                    <a:pt x="80" y="50"/>
                  </a:lnTo>
                  <a:lnTo>
                    <a:pt x="86" y="46"/>
                  </a:lnTo>
                  <a:lnTo>
                    <a:pt x="92" y="41"/>
                  </a:lnTo>
                  <a:lnTo>
                    <a:pt x="100" y="38"/>
                  </a:lnTo>
                  <a:lnTo>
                    <a:pt x="108" y="36"/>
                  </a:lnTo>
                  <a:lnTo>
                    <a:pt x="115" y="36"/>
                  </a:lnTo>
                  <a:lnTo>
                    <a:pt x="115" y="36"/>
                  </a:lnTo>
                  <a:lnTo>
                    <a:pt x="124" y="36"/>
                  </a:lnTo>
                  <a:lnTo>
                    <a:pt x="132" y="38"/>
                  </a:lnTo>
                  <a:lnTo>
                    <a:pt x="140" y="41"/>
                  </a:lnTo>
                  <a:lnTo>
                    <a:pt x="146" y="46"/>
                  </a:lnTo>
                  <a:lnTo>
                    <a:pt x="154" y="50"/>
                  </a:lnTo>
                  <a:lnTo>
                    <a:pt x="158" y="56"/>
                  </a:lnTo>
                  <a:lnTo>
                    <a:pt x="164" y="64"/>
                  </a:lnTo>
                  <a:lnTo>
                    <a:pt x="169" y="73"/>
                  </a:lnTo>
                  <a:lnTo>
                    <a:pt x="169" y="73"/>
                  </a:lnTo>
                  <a:lnTo>
                    <a:pt x="177" y="91"/>
                  </a:lnTo>
                  <a:lnTo>
                    <a:pt x="181" y="113"/>
                  </a:lnTo>
                  <a:lnTo>
                    <a:pt x="184" y="137"/>
                  </a:lnTo>
                  <a:lnTo>
                    <a:pt x="186" y="163"/>
                  </a:lnTo>
                  <a:lnTo>
                    <a:pt x="186" y="163"/>
                  </a:lnTo>
                  <a:lnTo>
                    <a:pt x="184" y="185"/>
                  </a:lnTo>
                  <a:lnTo>
                    <a:pt x="183" y="203"/>
                  </a:lnTo>
                  <a:lnTo>
                    <a:pt x="180" y="222"/>
                  </a:lnTo>
                  <a:lnTo>
                    <a:pt x="175" y="237"/>
                  </a:lnTo>
                  <a:lnTo>
                    <a:pt x="223" y="237"/>
                  </a:lnTo>
                  <a:lnTo>
                    <a:pt x="223" y="237"/>
                  </a:lnTo>
                  <a:lnTo>
                    <a:pt x="227" y="220"/>
                  </a:lnTo>
                  <a:lnTo>
                    <a:pt x="229" y="203"/>
                  </a:lnTo>
                  <a:lnTo>
                    <a:pt x="232" y="183"/>
                  </a:lnTo>
                  <a:lnTo>
                    <a:pt x="232" y="163"/>
                  </a:lnTo>
                  <a:lnTo>
                    <a:pt x="232" y="163"/>
                  </a:lnTo>
                  <a:lnTo>
                    <a:pt x="232" y="147"/>
                  </a:lnTo>
                  <a:lnTo>
                    <a:pt x="230" y="128"/>
                  </a:lnTo>
                  <a:lnTo>
                    <a:pt x="227" y="113"/>
                  </a:lnTo>
                  <a:lnTo>
                    <a:pt x="224" y="98"/>
                  </a:lnTo>
                  <a:lnTo>
                    <a:pt x="220" y="84"/>
                  </a:lnTo>
                  <a:lnTo>
                    <a:pt x="215" y="70"/>
                  </a:lnTo>
                  <a:lnTo>
                    <a:pt x="209" y="56"/>
                  </a:lnTo>
                  <a:lnTo>
                    <a:pt x="203" y="46"/>
                  </a:lnTo>
                  <a:lnTo>
                    <a:pt x="203" y="46"/>
                  </a:lnTo>
                  <a:lnTo>
                    <a:pt x="193" y="35"/>
                  </a:lnTo>
                  <a:lnTo>
                    <a:pt x="186" y="26"/>
                  </a:lnTo>
                  <a:lnTo>
                    <a:pt x="177" y="18"/>
                  </a:lnTo>
                  <a:lnTo>
                    <a:pt x="166" y="12"/>
                  </a:lnTo>
                  <a:lnTo>
                    <a:pt x="155" y="6"/>
                  </a:lnTo>
                  <a:lnTo>
                    <a:pt x="143" y="3"/>
                  </a:lnTo>
                  <a:lnTo>
                    <a:pt x="129" y="1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01" y="1"/>
                  </a:lnTo>
                  <a:lnTo>
                    <a:pt x="89" y="3"/>
                  </a:lnTo>
                  <a:lnTo>
                    <a:pt x="77" y="6"/>
                  </a:lnTo>
                  <a:lnTo>
                    <a:pt x="66" y="12"/>
                  </a:lnTo>
                  <a:lnTo>
                    <a:pt x="55" y="18"/>
                  </a:lnTo>
                  <a:lnTo>
                    <a:pt x="46" y="26"/>
                  </a:lnTo>
                  <a:lnTo>
                    <a:pt x="37" y="35"/>
                  </a:lnTo>
                  <a:lnTo>
                    <a:pt x="29" y="46"/>
                  </a:lnTo>
                  <a:lnTo>
                    <a:pt x="29" y="46"/>
                  </a:lnTo>
                  <a:lnTo>
                    <a:pt x="23" y="56"/>
                  </a:lnTo>
                  <a:lnTo>
                    <a:pt x="17" y="70"/>
                  </a:lnTo>
                  <a:lnTo>
                    <a:pt x="12" y="84"/>
                  </a:lnTo>
                  <a:lnTo>
                    <a:pt x="8" y="98"/>
                  </a:lnTo>
                  <a:lnTo>
                    <a:pt x="5" y="113"/>
                  </a:lnTo>
                  <a:lnTo>
                    <a:pt x="3" y="128"/>
                  </a:lnTo>
                  <a:lnTo>
                    <a:pt x="2" y="147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2" y="183"/>
                  </a:lnTo>
                  <a:lnTo>
                    <a:pt x="3" y="203"/>
                  </a:lnTo>
                  <a:lnTo>
                    <a:pt x="6" y="220"/>
                  </a:lnTo>
                  <a:lnTo>
                    <a:pt x="11" y="237"/>
                  </a:lnTo>
                  <a:lnTo>
                    <a:pt x="57" y="237"/>
                  </a:lnTo>
                  <a:lnTo>
                    <a:pt x="57" y="237"/>
                  </a:lnTo>
                  <a:lnTo>
                    <a:pt x="52" y="222"/>
                  </a:lnTo>
                  <a:lnTo>
                    <a:pt x="49" y="203"/>
                  </a:lnTo>
                  <a:lnTo>
                    <a:pt x="46" y="185"/>
                  </a:lnTo>
                  <a:lnTo>
                    <a:pt x="46" y="163"/>
                  </a:lnTo>
                  <a:lnTo>
                    <a:pt x="46" y="16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"/>
            <p:cNvSpPr>
              <a:spLocks/>
            </p:cNvSpPr>
            <p:nvPr/>
          </p:nvSpPr>
          <p:spPr bwMode="auto">
            <a:xfrm>
              <a:off x="950912" y="7245350"/>
              <a:ext cx="323850" cy="384175"/>
            </a:xfrm>
            <a:custGeom>
              <a:avLst/>
              <a:gdLst/>
              <a:ahLst/>
              <a:cxnLst>
                <a:cxn ang="0">
                  <a:pos x="140" y="196"/>
                </a:cxn>
                <a:cxn ang="0">
                  <a:pos x="160" y="179"/>
                </a:cxn>
                <a:cxn ang="0">
                  <a:pos x="181" y="158"/>
                </a:cxn>
                <a:cxn ang="0">
                  <a:pos x="198" y="130"/>
                </a:cxn>
                <a:cxn ang="0">
                  <a:pos x="204" y="95"/>
                </a:cxn>
                <a:cxn ang="0">
                  <a:pos x="202" y="77"/>
                </a:cxn>
                <a:cxn ang="0">
                  <a:pos x="189" y="43"/>
                </a:cxn>
                <a:cxn ang="0">
                  <a:pos x="178" y="29"/>
                </a:cxn>
                <a:cxn ang="0">
                  <a:pos x="164" y="15"/>
                </a:cxn>
                <a:cxn ang="0">
                  <a:pos x="146" y="8"/>
                </a:cxn>
                <a:cxn ang="0">
                  <a:pos x="126" y="2"/>
                </a:cxn>
                <a:cxn ang="0">
                  <a:pos x="101" y="0"/>
                </a:cxn>
                <a:cxn ang="0">
                  <a:pos x="89" y="0"/>
                </a:cxn>
                <a:cxn ang="0">
                  <a:pos x="66" y="5"/>
                </a:cxn>
                <a:cxn ang="0">
                  <a:pos x="46" y="12"/>
                </a:cxn>
                <a:cxn ang="0">
                  <a:pos x="31" y="23"/>
                </a:cxn>
                <a:cxn ang="0">
                  <a:pos x="25" y="31"/>
                </a:cxn>
                <a:cxn ang="0">
                  <a:pos x="6" y="64"/>
                </a:cxn>
                <a:cxn ang="0">
                  <a:pos x="0" y="100"/>
                </a:cxn>
                <a:cxn ang="0">
                  <a:pos x="37" y="100"/>
                </a:cxn>
                <a:cxn ang="0">
                  <a:pos x="41" y="77"/>
                </a:cxn>
                <a:cxn ang="0">
                  <a:pos x="52" y="57"/>
                </a:cxn>
                <a:cxn ang="0">
                  <a:pos x="55" y="51"/>
                </a:cxn>
                <a:cxn ang="0">
                  <a:pos x="71" y="41"/>
                </a:cxn>
                <a:cxn ang="0">
                  <a:pos x="100" y="35"/>
                </a:cxn>
                <a:cxn ang="0">
                  <a:pos x="114" y="37"/>
                </a:cxn>
                <a:cxn ang="0">
                  <a:pos x="137" y="44"/>
                </a:cxn>
                <a:cxn ang="0">
                  <a:pos x="144" y="52"/>
                </a:cxn>
                <a:cxn ang="0">
                  <a:pos x="155" y="70"/>
                </a:cxn>
                <a:cxn ang="0">
                  <a:pos x="158" y="96"/>
                </a:cxn>
                <a:cxn ang="0">
                  <a:pos x="158" y="106"/>
                </a:cxn>
                <a:cxn ang="0">
                  <a:pos x="152" y="124"/>
                </a:cxn>
                <a:cxn ang="0">
                  <a:pos x="147" y="133"/>
                </a:cxn>
                <a:cxn ang="0">
                  <a:pos x="117" y="162"/>
                </a:cxn>
                <a:cxn ang="0">
                  <a:pos x="64" y="199"/>
                </a:cxn>
                <a:cxn ang="0">
                  <a:pos x="38" y="221"/>
                </a:cxn>
                <a:cxn ang="0">
                  <a:pos x="18" y="242"/>
                </a:cxn>
                <a:cxn ang="0">
                  <a:pos x="74" y="242"/>
                </a:cxn>
                <a:cxn ang="0">
                  <a:pos x="87" y="231"/>
                </a:cxn>
              </a:cxnLst>
              <a:rect l="0" t="0" r="r" b="b"/>
              <a:pathLst>
                <a:path w="204" h="242">
                  <a:moveTo>
                    <a:pt x="87" y="231"/>
                  </a:moveTo>
                  <a:lnTo>
                    <a:pt x="140" y="196"/>
                  </a:lnTo>
                  <a:lnTo>
                    <a:pt x="140" y="196"/>
                  </a:lnTo>
                  <a:lnTo>
                    <a:pt x="160" y="179"/>
                  </a:lnTo>
                  <a:lnTo>
                    <a:pt x="181" y="158"/>
                  </a:lnTo>
                  <a:lnTo>
                    <a:pt x="181" y="158"/>
                  </a:lnTo>
                  <a:lnTo>
                    <a:pt x="192" y="144"/>
                  </a:lnTo>
                  <a:lnTo>
                    <a:pt x="198" y="130"/>
                  </a:lnTo>
                  <a:lnTo>
                    <a:pt x="202" y="113"/>
                  </a:lnTo>
                  <a:lnTo>
                    <a:pt x="204" y="95"/>
                  </a:lnTo>
                  <a:lnTo>
                    <a:pt x="204" y="95"/>
                  </a:lnTo>
                  <a:lnTo>
                    <a:pt x="202" y="77"/>
                  </a:lnTo>
                  <a:lnTo>
                    <a:pt x="196" y="60"/>
                  </a:lnTo>
                  <a:lnTo>
                    <a:pt x="189" y="43"/>
                  </a:lnTo>
                  <a:lnTo>
                    <a:pt x="178" y="29"/>
                  </a:lnTo>
                  <a:lnTo>
                    <a:pt x="178" y="29"/>
                  </a:lnTo>
                  <a:lnTo>
                    <a:pt x="172" y="21"/>
                  </a:lnTo>
                  <a:lnTo>
                    <a:pt x="164" y="15"/>
                  </a:lnTo>
                  <a:lnTo>
                    <a:pt x="155" y="11"/>
                  </a:lnTo>
                  <a:lnTo>
                    <a:pt x="146" y="8"/>
                  </a:lnTo>
                  <a:lnTo>
                    <a:pt x="137" y="5"/>
                  </a:lnTo>
                  <a:lnTo>
                    <a:pt x="126" y="2"/>
                  </a:lnTo>
                  <a:lnTo>
                    <a:pt x="114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89" y="0"/>
                  </a:lnTo>
                  <a:lnTo>
                    <a:pt x="77" y="2"/>
                  </a:lnTo>
                  <a:lnTo>
                    <a:pt x="66" y="5"/>
                  </a:lnTo>
                  <a:lnTo>
                    <a:pt x="55" y="8"/>
                  </a:lnTo>
                  <a:lnTo>
                    <a:pt x="46" y="12"/>
                  </a:lnTo>
                  <a:lnTo>
                    <a:pt x="38" y="17"/>
                  </a:lnTo>
                  <a:lnTo>
                    <a:pt x="31" y="23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14" y="47"/>
                  </a:lnTo>
                  <a:lnTo>
                    <a:pt x="6" y="64"/>
                  </a:lnTo>
                  <a:lnTo>
                    <a:pt x="2" y="81"/>
                  </a:lnTo>
                  <a:lnTo>
                    <a:pt x="0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38" y="89"/>
                  </a:lnTo>
                  <a:lnTo>
                    <a:pt x="41" y="77"/>
                  </a:lnTo>
                  <a:lnTo>
                    <a:pt x="46" y="66"/>
                  </a:lnTo>
                  <a:lnTo>
                    <a:pt x="52" y="57"/>
                  </a:lnTo>
                  <a:lnTo>
                    <a:pt x="52" y="57"/>
                  </a:lnTo>
                  <a:lnTo>
                    <a:pt x="55" y="51"/>
                  </a:lnTo>
                  <a:lnTo>
                    <a:pt x="60" y="47"/>
                  </a:lnTo>
                  <a:lnTo>
                    <a:pt x="71" y="41"/>
                  </a:lnTo>
                  <a:lnTo>
                    <a:pt x="84" y="37"/>
                  </a:lnTo>
                  <a:lnTo>
                    <a:pt x="100" y="35"/>
                  </a:lnTo>
                  <a:lnTo>
                    <a:pt x="100" y="35"/>
                  </a:lnTo>
                  <a:lnTo>
                    <a:pt x="114" y="37"/>
                  </a:lnTo>
                  <a:lnTo>
                    <a:pt x="126" y="40"/>
                  </a:lnTo>
                  <a:lnTo>
                    <a:pt x="137" y="44"/>
                  </a:lnTo>
                  <a:lnTo>
                    <a:pt x="144" y="52"/>
                  </a:lnTo>
                  <a:lnTo>
                    <a:pt x="144" y="52"/>
                  </a:lnTo>
                  <a:lnTo>
                    <a:pt x="150" y="61"/>
                  </a:lnTo>
                  <a:lnTo>
                    <a:pt x="155" y="70"/>
                  </a:lnTo>
                  <a:lnTo>
                    <a:pt x="158" y="83"/>
                  </a:lnTo>
                  <a:lnTo>
                    <a:pt x="158" y="96"/>
                  </a:lnTo>
                  <a:lnTo>
                    <a:pt x="158" y="96"/>
                  </a:lnTo>
                  <a:lnTo>
                    <a:pt x="158" y="106"/>
                  </a:lnTo>
                  <a:lnTo>
                    <a:pt x="156" y="116"/>
                  </a:lnTo>
                  <a:lnTo>
                    <a:pt x="152" y="124"/>
                  </a:lnTo>
                  <a:lnTo>
                    <a:pt x="147" y="133"/>
                  </a:lnTo>
                  <a:lnTo>
                    <a:pt x="147" y="133"/>
                  </a:lnTo>
                  <a:lnTo>
                    <a:pt x="133" y="149"/>
                  </a:lnTo>
                  <a:lnTo>
                    <a:pt x="117" y="162"/>
                  </a:lnTo>
                  <a:lnTo>
                    <a:pt x="64" y="199"/>
                  </a:lnTo>
                  <a:lnTo>
                    <a:pt x="64" y="199"/>
                  </a:lnTo>
                  <a:lnTo>
                    <a:pt x="51" y="210"/>
                  </a:lnTo>
                  <a:lnTo>
                    <a:pt x="38" y="221"/>
                  </a:lnTo>
                  <a:lnTo>
                    <a:pt x="28" y="231"/>
                  </a:lnTo>
                  <a:lnTo>
                    <a:pt x="18" y="242"/>
                  </a:lnTo>
                  <a:lnTo>
                    <a:pt x="74" y="242"/>
                  </a:lnTo>
                  <a:lnTo>
                    <a:pt x="74" y="242"/>
                  </a:lnTo>
                  <a:lnTo>
                    <a:pt x="87" y="231"/>
                  </a:lnTo>
                  <a:lnTo>
                    <a:pt x="87" y="23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 rot="5400000">
            <a:off x="2181994" y="3875290"/>
            <a:ext cx="752475" cy="381001"/>
            <a:chOff x="1525587" y="7248525"/>
            <a:chExt cx="752475" cy="381001"/>
          </a:xfrm>
          <a:solidFill>
            <a:schemeClr val="bg1">
              <a:alpha val="35000"/>
            </a:schemeClr>
          </a:solidFill>
        </p:grpSpPr>
        <p:sp>
          <p:nvSpPr>
            <p:cNvPr id="98" name="Freeform 9"/>
            <p:cNvSpPr>
              <a:spLocks/>
            </p:cNvSpPr>
            <p:nvPr/>
          </p:nvSpPr>
          <p:spPr bwMode="auto">
            <a:xfrm>
              <a:off x="1525587" y="7253288"/>
              <a:ext cx="368300" cy="376238"/>
            </a:xfrm>
            <a:custGeom>
              <a:avLst/>
              <a:gdLst/>
              <a:ahLst/>
              <a:cxnLst>
                <a:cxn ang="0">
                  <a:pos x="46" y="163"/>
                </a:cxn>
                <a:cxn ang="0">
                  <a:pos x="51" y="113"/>
                </a:cxn>
                <a:cxn ang="0">
                  <a:pos x="63" y="73"/>
                </a:cxn>
                <a:cxn ang="0">
                  <a:pos x="67" y="64"/>
                </a:cxn>
                <a:cxn ang="0">
                  <a:pos x="80" y="50"/>
                </a:cxn>
                <a:cxn ang="0">
                  <a:pos x="92" y="41"/>
                </a:cxn>
                <a:cxn ang="0">
                  <a:pos x="107" y="36"/>
                </a:cxn>
                <a:cxn ang="0">
                  <a:pos x="115" y="36"/>
                </a:cxn>
                <a:cxn ang="0">
                  <a:pos x="132" y="38"/>
                </a:cxn>
                <a:cxn ang="0">
                  <a:pos x="146" y="46"/>
                </a:cxn>
                <a:cxn ang="0">
                  <a:pos x="158" y="56"/>
                </a:cxn>
                <a:cxn ang="0">
                  <a:pos x="167" y="73"/>
                </a:cxn>
                <a:cxn ang="0">
                  <a:pos x="175" y="91"/>
                </a:cxn>
                <a:cxn ang="0">
                  <a:pos x="184" y="137"/>
                </a:cxn>
                <a:cxn ang="0">
                  <a:pos x="186" y="163"/>
                </a:cxn>
                <a:cxn ang="0">
                  <a:pos x="182" y="203"/>
                </a:cxn>
                <a:cxn ang="0">
                  <a:pos x="175" y="237"/>
                </a:cxn>
                <a:cxn ang="0">
                  <a:pos x="222" y="237"/>
                </a:cxn>
                <a:cxn ang="0">
                  <a:pos x="228" y="203"/>
                </a:cxn>
                <a:cxn ang="0">
                  <a:pos x="232" y="163"/>
                </a:cxn>
                <a:cxn ang="0">
                  <a:pos x="232" y="147"/>
                </a:cxn>
                <a:cxn ang="0">
                  <a:pos x="227" y="113"/>
                </a:cxn>
                <a:cxn ang="0">
                  <a:pos x="219" y="84"/>
                </a:cxn>
                <a:cxn ang="0">
                  <a:pos x="209" y="56"/>
                </a:cxn>
                <a:cxn ang="0">
                  <a:pos x="201" y="46"/>
                </a:cxn>
                <a:cxn ang="0">
                  <a:pos x="186" y="26"/>
                </a:cxn>
                <a:cxn ang="0">
                  <a:pos x="166" y="12"/>
                </a:cxn>
                <a:cxn ang="0">
                  <a:pos x="143" y="3"/>
                </a:cxn>
                <a:cxn ang="0">
                  <a:pos x="115" y="0"/>
                </a:cxn>
                <a:cxn ang="0">
                  <a:pos x="101" y="1"/>
                </a:cxn>
                <a:cxn ang="0">
                  <a:pos x="77" y="6"/>
                </a:cxn>
                <a:cxn ang="0">
                  <a:pos x="55" y="18"/>
                </a:cxn>
                <a:cxn ang="0">
                  <a:pos x="37" y="35"/>
                </a:cxn>
                <a:cxn ang="0">
                  <a:pos x="29" y="46"/>
                </a:cxn>
                <a:cxn ang="0">
                  <a:pos x="17" y="70"/>
                </a:cxn>
                <a:cxn ang="0">
                  <a:pos x="8" y="98"/>
                </a:cxn>
                <a:cxn ang="0">
                  <a:pos x="2" y="128"/>
                </a:cxn>
                <a:cxn ang="0">
                  <a:pos x="0" y="163"/>
                </a:cxn>
                <a:cxn ang="0">
                  <a:pos x="2" y="183"/>
                </a:cxn>
                <a:cxn ang="0">
                  <a:pos x="6" y="220"/>
                </a:cxn>
                <a:cxn ang="0">
                  <a:pos x="57" y="237"/>
                </a:cxn>
                <a:cxn ang="0">
                  <a:pos x="52" y="222"/>
                </a:cxn>
                <a:cxn ang="0">
                  <a:pos x="46" y="185"/>
                </a:cxn>
                <a:cxn ang="0">
                  <a:pos x="46" y="163"/>
                </a:cxn>
              </a:cxnLst>
              <a:rect l="0" t="0" r="r" b="b"/>
              <a:pathLst>
                <a:path w="232" h="237">
                  <a:moveTo>
                    <a:pt x="46" y="163"/>
                  </a:moveTo>
                  <a:lnTo>
                    <a:pt x="46" y="163"/>
                  </a:lnTo>
                  <a:lnTo>
                    <a:pt x="46" y="137"/>
                  </a:lnTo>
                  <a:lnTo>
                    <a:pt x="51" y="113"/>
                  </a:lnTo>
                  <a:lnTo>
                    <a:pt x="55" y="9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7" y="64"/>
                  </a:lnTo>
                  <a:lnTo>
                    <a:pt x="74" y="56"/>
                  </a:lnTo>
                  <a:lnTo>
                    <a:pt x="80" y="50"/>
                  </a:lnTo>
                  <a:lnTo>
                    <a:pt x="86" y="46"/>
                  </a:lnTo>
                  <a:lnTo>
                    <a:pt x="92" y="41"/>
                  </a:lnTo>
                  <a:lnTo>
                    <a:pt x="100" y="38"/>
                  </a:lnTo>
                  <a:lnTo>
                    <a:pt x="107" y="36"/>
                  </a:lnTo>
                  <a:lnTo>
                    <a:pt x="115" y="36"/>
                  </a:lnTo>
                  <a:lnTo>
                    <a:pt x="115" y="36"/>
                  </a:lnTo>
                  <a:lnTo>
                    <a:pt x="124" y="36"/>
                  </a:lnTo>
                  <a:lnTo>
                    <a:pt x="132" y="38"/>
                  </a:lnTo>
                  <a:lnTo>
                    <a:pt x="140" y="41"/>
                  </a:lnTo>
                  <a:lnTo>
                    <a:pt x="146" y="46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3" y="64"/>
                  </a:lnTo>
                  <a:lnTo>
                    <a:pt x="167" y="73"/>
                  </a:lnTo>
                  <a:lnTo>
                    <a:pt x="167" y="73"/>
                  </a:lnTo>
                  <a:lnTo>
                    <a:pt x="175" y="91"/>
                  </a:lnTo>
                  <a:lnTo>
                    <a:pt x="181" y="113"/>
                  </a:lnTo>
                  <a:lnTo>
                    <a:pt x="184" y="137"/>
                  </a:lnTo>
                  <a:lnTo>
                    <a:pt x="186" y="163"/>
                  </a:lnTo>
                  <a:lnTo>
                    <a:pt x="186" y="163"/>
                  </a:lnTo>
                  <a:lnTo>
                    <a:pt x="184" y="185"/>
                  </a:lnTo>
                  <a:lnTo>
                    <a:pt x="182" y="203"/>
                  </a:lnTo>
                  <a:lnTo>
                    <a:pt x="179" y="222"/>
                  </a:lnTo>
                  <a:lnTo>
                    <a:pt x="175" y="237"/>
                  </a:lnTo>
                  <a:lnTo>
                    <a:pt x="222" y="237"/>
                  </a:lnTo>
                  <a:lnTo>
                    <a:pt x="222" y="237"/>
                  </a:lnTo>
                  <a:lnTo>
                    <a:pt x="225" y="220"/>
                  </a:lnTo>
                  <a:lnTo>
                    <a:pt x="228" y="203"/>
                  </a:lnTo>
                  <a:lnTo>
                    <a:pt x="232" y="183"/>
                  </a:lnTo>
                  <a:lnTo>
                    <a:pt x="232" y="163"/>
                  </a:lnTo>
                  <a:lnTo>
                    <a:pt x="232" y="163"/>
                  </a:lnTo>
                  <a:lnTo>
                    <a:pt x="232" y="147"/>
                  </a:lnTo>
                  <a:lnTo>
                    <a:pt x="230" y="128"/>
                  </a:lnTo>
                  <a:lnTo>
                    <a:pt x="227" y="113"/>
                  </a:lnTo>
                  <a:lnTo>
                    <a:pt x="224" y="98"/>
                  </a:lnTo>
                  <a:lnTo>
                    <a:pt x="219" y="84"/>
                  </a:lnTo>
                  <a:lnTo>
                    <a:pt x="215" y="70"/>
                  </a:lnTo>
                  <a:lnTo>
                    <a:pt x="209" y="56"/>
                  </a:lnTo>
                  <a:lnTo>
                    <a:pt x="201" y="46"/>
                  </a:lnTo>
                  <a:lnTo>
                    <a:pt x="201" y="46"/>
                  </a:lnTo>
                  <a:lnTo>
                    <a:pt x="193" y="35"/>
                  </a:lnTo>
                  <a:lnTo>
                    <a:pt x="186" y="26"/>
                  </a:lnTo>
                  <a:lnTo>
                    <a:pt x="175" y="18"/>
                  </a:lnTo>
                  <a:lnTo>
                    <a:pt x="166" y="12"/>
                  </a:lnTo>
                  <a:lnTo>
                    <a:pt x="153" y="6"/>
                  </a:lnTo>
                  <a:lnTo>
                    <a:pt x="143" y="3"/>
                  </a:lnTo>
                  <a:lnTo>
                    <a:pt x="129" y="1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01" y="1"/>
                  </a:lnTo>
                  <a:lnTo>
                    <a:pt x="89" y="3"/>
                  </a:lnTo>
                  <a:lnTo>
                    <a:pt x="77" y="6"/>
                  </a:lnTo>
                  <a:lnTo>
                    <a:pt x="66" y="12"/>
                  </a:lnTo>
                  <a:lnTo>
                    <a:pt x="55" y="18"/>
                  </a:lnTo>
                  <a:lnTo>
                    <a:pt x="46" y="26"/>
                  </a:lnTo>
                  <a:lnTo>
                    <a:pt x="37" y="35"/>
                  </a:lnTo>
                  <a:lnTo>
                    <a:pt x="29" y="46"/>
                  </a:lnTo>
                  <a:lnTo>
                    <a:pt x="29" y="46"/>
                  </a:lnTo>
                  <a:lnTo>
                    <a:pt x="23" y="56"/>
                  </a:lnTo>
                  <a:lnTo>
                    <a:pt x="17" y="70"/>
                  </a:lnTo>
                  <a:lnTo>
                    <a:pt x="12" y="84"/>
                  </a:lnTo>
                  <a:lnTo>
                    <a:pt x="8" y="98"/>
                  </a:lnTo>
                  <a:lnTo>
                    <a:pt x="5" y="113"/>
                  </a:lnTo>
                  <a:lnTo>
                    <a:pt x="2" y="128"/>
                  </a:lnTo>
                  <a:lnTo>
                    <a:pt x="2" y="147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2" y="183"/>
                  </a:lnTo>
                  <a:lnTo>
                    <a:pt x="3" y="203"/>
                  </a:lnTo>
                  <a:lnTo>
                    <a:pt x="6" y="220"/>
                  </a:lnTo>
                  <a:lnTo>
                    <a:pt x="9" y="237"/>
                  </a:lnTo>
                  <a:lnTo>
                    <a:pt x="57" y="237"/>
                  </a:lnTo>
                  <a:lnTo>
                    <a:pt x="57" y="237"/>
                  </a:lnTo>
                  <a:lnTo>
                    <a:pt x="52" y="222"/>
                  </a:lnTo>
                  <a:lnTo>
                    <a:pt x="48" y="203"/>
                  </a:lnTo>
                  <a:lnTo>
                    <a:pt x="46" y="185"/>
                  </a:lnTo>
                  <a:lnTo>
                    <a:pt x="46" y="163"/>
                  </a:lnTo>
                  <a:lnTo>
                    <a:pt x="46" y="1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10"/>
            <p:cNvSpPr>
              <a:spLocks/>
            </p:cNvSpPr>
            <p:nvPr/>
          </p:nvSpPr>
          <p:spPr bwMode="auto">
            <a:xfrm>
              <a:off x="1944687" y="7248525"/>
              <a:ext cx="333375" cy="381000"/>
            </a:xfrm>
            <a:custGeom>
              <a:avLst/>
              <a:gdLst/>
              <a:ahLst/>
              <a:cxnLst>
                <a:cxn ang="0">
                  <a:pos x="210" y="238"/>
                </a:cxn>
                <a:cxn ang="0">
                  <a:pos x="207" y="215"/>
                </a:cxn>
                <a:cxn ang="0">
                  <a:pos x="196" y="194"/>
                </a:cxn>
                <a:cxn ang="0">
                  <a:pos x="188" y="183"/>
                </a:cxn>
                <a:cxn ang="0">
                  <a:pos x="167" y="166"/>
                </a:cxn>
                <a:cxn ang="0">
                  <a:pos x="155" y="159"/>
                </a:cxn>
                <a:cxn ang="0">
                  <a:pos x="172" y="148"/>
                </a:cxn>
                <a:cxn ang="0">
                  <a:pos x="185" y="134"/>
                </a:cxn>
                <a:cxn ang="0">
                  <a:pos x="191" y="124"/>
                </a:cxn>
                <a:cxn ang="0">
                  <a:pos x="199" y="101"/>
                </a:cxn>
                <a:cxn ang="0">
                  <a:pos x="201" y="87"/>
                </a:cxn>
                <a:cxn ang="0">
                  <a:pos x="198" y="70"/>
                </a:cxn>
                <a:cxn ang="0">
                  <a:pos x="193" y="55"/>
                </a:cxn>
                <a:cxn ang="0">
                  <a:pos x="170" y="26"/>
                </a:cxn>
                <a:cxn ang="0">
                  <a:pos x="155" y="13"/>
                </a:cxn>
                <a:cxn ang="0">
                  <a:pos x="119" y="1"/>
                </a:cxn>
                <a:cxn ang="0">
                  <a:pos x="101" y="0"/>
                </a:cxn>
                <a:cxn ang="0">
                  <a:pos x="63" y="4"/>
                </a:cxn>
                <a:cxn ang="0">
                  <a:pos x="29" y="23"/>
                </a:cxn>
                <a:cxn ang="0">
                  <a:pos x="23" y="29"/>
                </a:cxn>
                <a:cxn ang="0">
                  <a:pos x="10" y="44"/>
                </a:cxn>
                <a:cxn ang="0">
                  <a:pos x="4" y="61"/>
                </a:cxn>
                <a:cxn ang="0">
                  <a:pos x="0" y="81"/>
                </a:cxn>
                <a:cxn ang="0">
                  <a:pos x="38" y="91"/>
                </a:cxn>
                <a:cxn ang="0">
                  <a:pos x="38" y="81"/>
                </a:cxn>
                <a:cxn ang="0">
                  <a:pos x="46" y="61"/>
                </a:cxn>
                <a:cxn ang="0">
                  <a:pos x="52" y="52"/>
                </a:cxn>
                <a:cxn ang="0">
                  <a:pos x="70" y="39"/>
                </a:cxn>
                <a:cxn ang="0">
                  <a:pos x="99" y="35"/>
                </a:cxn>
                <a:cxn ang="0">
                  <a:pos x="112" y="35"/>
                </a:cxn>
                <a:cxn ang="0">
                  <a:pos x="133" y="42"/>
                </a:cxn>
                <a:cxn ang="0">
                  <a:pos x="141" y="50"/>
                </a:cxn>
                <a:cxn ang="0">
                  <a:pos x="153" y="67"/>
                </a:cxn>
                <a:cxn ang="0">
                  <a:pos x="156" y="87"/>
                </a:cxn>
                <a:cxn ang="0">
                  <a:pos x="156" y="96"/>
                </a:cxn>
                <a:cxn ang="0">
                  <a:pos x="152" y="111"/>
                </a:cxn>
                <a:cxn ang="0">
                  <a:pos x="148" y="119"/>
                </a:cxn>
                <a:cxn ang="0">
                  <a:pos x="136" y="130"/>
                </a:cxn>
                <a:cxn ang="0">
                  <a:pos x="121" y="140"/>
                </a:cxn>
                <a:cxn ang="0">
                  <a:pos x="112" y="144"/>
                </a:cxn>
                <a:cxn ang="0">
                  <a:pos x="101" y="145"/>
                </a:cxn>
                <a:cxn ang="0">
                  <a:pos x="79" y="179"/>
                </a:cxn>
                <a:cxn ang="0">
                  <a:pos x="99" y="180"/>
                </a:cxn>
                <a:cxn ang="0">
                  <a:pos x="110" y="182"/>
                </a:cxn>
                <a:cxn ang="0">
                  <a:pos x="121" y="183"/>
                </a:cxn>
                <a:cxn ang="0">
                  <a:pos x="138" y="191"/>
                </a:cxn>
                <a:cxn ang="0">
                  <a:pos x="152" y="202"/>
                </a:cxn>
                <a:cxn ang="0">
                  <a:pos x="158" y="209"/>
                </a:cxn>
                <a:cxn ang="0">
                  <a:pos x="164" y="228"/>
                </a:cxn>
                <a:cxn ang="0">
                  <a:pos x="165" y="237"/>
                </a:cxn>
                <a:cxn ang="0">
                  <a:pos x="210" y="240"/>
                </a:cxn>
                <a:cxn ang="0">
                  <a:pos x="210" y="238"/>
                </a:cxn>
              </a:cxnLst>
              <a:rect l="0" t="0" r="r" b="b"/>
              <a:pathLst>
                <a:path w="210" h="240">
                  <a:moveTo>
                    <a:pt x="210" y="238"/>
                  </a:moveTo>
                  <a:lnTo>
                    <a:pt x="210" y="238"/>
                  </a:lnTo>
                  <a:lnTo>
                    <a:pt x="208" y="226"/>
                  </a:lnTo>
                  <a:lnTo>
                    <a:pt x="207" y="215"/>
                  </a:lnTo>
                  <a:lnTo>
                    <a:pt x="202" y="205"/>
                  </a:lnTo>
                  <a:lnTo>
                    <a:pt x="196" y="194"/>
                  </a:lnTo>
                  <a:lnTo>
                    <a:pt x="196" y="194"/>
                  </a:lnTo>
                  <a:lnTo>
                    <a:pt x="188" y="183"/>
                  </a:lnTo>
                  <a:lnTo>
                    <a:pt x="179" y="174"/>
                  </a:lnTo>
                  <a:lnTo>
                    <a:pt x="167" y="166"/>
                  </a:lnTo>
                  <a:lnTo>
                    <a:pt x="155" y="159"/>
                  </a:lnTo>
                  <a:lnTo>
                    <a:pt x="155" y="159"/>
                  </a:lnTo>
                  <a:lnTo>
                    <a:pt x="164" y="154"/>
                  </a:lnTo>
                  <a:lnTo>
                    <a:pt x="172" y="148"/>
                  </a:lnTo>
                  <a:lnTo>
                    <a:pt x="179" y="142"/>
                  </a:lnTo>
                  <a:lnTo>
                    <a:pt x="185" y="134"/>
                  </a:lnTo>
                  <a:lnTo>
                    <a:pt x="185" y="134"/>
                  </a:lnTo>
                  <a:lnTo>
                    <a:pt x="191" y="124"/>
                  </a:lnTo>
                  <a:lnTo>
                    <a:pt x="196" y="113"/>
                  </a:lnTo>
                  <a:lnTo>
                    <a:pt x="199" y="101"/>
                  </a:lnTo>
                  <a:lnTo>
                    <a:pt x="201" y="87"/>
                  </a:lnTo>
                  <a:lnTo>
                    <a:pt x="201" y="87"/>
                  </a:lnTo>
                  <a:lnTo>
                    <a:pt x="199" y="78"/>
                  </a:lnTo>
                  <a:lnTo>
                    <a:pt x="198" y="70"/>
                  </a:lnTo>
                  <a:lnTo>
                    <a:pt x="196" y="62"/>
                  </a:lnTo>
                  <a:lnTo>
                    <a:pt x="193" y="55"/>
                  </a:lnTo>
                  <a:lnTo>
                    <a:pt x="184" y="39"/>
                  </a:lnTo>
                  <a:lnTo>
                    <a:pt x="170" y="26"/>
                  </a:lnTo>
                  <a:lnTo>
                    <a:pt x="170" y="26"/>
                  </a:lnTo>
                  <a:lnTo>
                    <a:pt x="155" y="13"/>
                  </a:lnTo>
                  <a:lnTo>
                    <a:pt x="138" y="6"/>
                  </a:lnTo>
                  <a:lnTo>
                    <a:pt x="119" y="1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81" y="1"/>
                  </a:lnTo>
                  <a:lnTo>
                    <a:pt x="63" y="4"/>
                  </a:lnTo>
                  <a:lnTo>
                    <a:pt x="46" y="12"/>
                  </a:lnTo>
                  <a:lnTo>
                    <a:pt x="29" y="23"/>
                  </a:lnTo>
                  <a:lnTo>
                    <a:pt x="29" y="23"/>
                  </a:lnTo>
                  <a:lnTo>
                    <a:pt x="23" y="29"/>
                  </a:lnTo>
                  <a:lnTo>
                    <a:pt x="17" y="36"/>
                  </a:lnTo>
                  <a:lnTo>
                    <a:pt x="10" y="44"/>
                  </a:lnTo>
                  <a:lnTo>
                    <a:pt x="7" y="52"/>
                  </a:lnTo>
                  <a:lnTo>
                    <a:pt x="4" y="61"/>
                  </a:lnTo>
                  <a:lnTo>
                    <a:pt x="1" y="70"/>
                  </a:lnTo>
                  <a:lnTo>
                    <a:pt x="0" y="81"/>
                  </a:lnTo>
                  <a:lnTo>
                    <a:pt x="0" y="91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8" y="81"/>
                  </a:lnTo>
                  <a:lnTo>
                    <a:pt x="41" y="72"/>
                  </a:lnTo>
                  <a:lnTo>
                    <a:pt x="46" y="61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60" y="44"/>
                  </a:lnTo>
                  <a:lnTo>
                    <a:pt x="70" y="39"/>
                  </a:lnTo>
                  <a:lnTo>
                    <a:pt x="84" y="35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112" y="35"/>
                  </a:lnTo>
                  <a:lnTo>
                    <a:pt x="122" y="38"/>
                  </a:lnTo>
                  <a:lnTo>
                    <a:pt x="133" y="42"/>
                  </a:lnTo>
                  <a:lnTo>
                    <a:pt x="141" y="50"/>
                  </a:lnTo>
                  <a:lnTo>
                    <a:pt x="141" y="50"/>
                  </a:lnTo>
                  <a:lnTo>
                    <a:pt x="148" y="58"/>
                  </a:lnTo>
                  <a:lnTo>
                    <a:pt x="153" y="67"/>
                  </a:lnTo>
                  <a:lnTo>
                    <a:pt x="156" y="76"/>
                  </a:lnTo>
                  <a:lnTo>
                    <a:pt x="156" y="87"/>
                  </a:lnTo>
                  <a:lnTo>
                    <a:pt x="156" y="87"/>
                  </a:lnTo>
                  <a:lnTo>
                    <a:pt x="156" y="96"/>
                  </a:lnTo>
                  <a:lnTo>
                    <a:pt x="155" y="104"/>
                  </a:lnTo>
                  <a:lnTo>
                    <a:pt x="152" y="111"/>
                  </a:lnTo>
                  <a:lnTo>
                    <a:pt x="148" y="119"/>
                  </a:lnTo>
                  <a:lnTo>
                    <a:pt x="148" y="119"/>
                  </a:lnTo>
                  <a:lnTo>
                    <a:pt x="142" y="125"/>
                  </a:lnTo>
                  <a:lnTo>
                    <a:pt x="136" y="130"/>
                  </a:lnTo>
                  <a:lnTo>
                    <a:pt x="130" y="136"/>
                  </a:lnTo>
                  <a:lnTo>
                    <a:pt x="121" y="140"/>
                  </a:lnTo>
                  <a:lnTo>
                    <a:pt x="121" y="140"/>
                  </a:lnTo>
                  <a:lnTo>
                    <a:pt x="112" y="144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79" y="145"/>
                  </a:lnTo>
                  <a:lnTo>
                    <a:pt x="79" y="179"/>
                  </a:lnTo>
                  <a:lnTo>
                    <a:pt x="79" y="179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110" y="182"/>
                  </a:lnTo>
                  <a:lnTo>
                    <a:pt x="121" y="183"/>
                  </a:lnTo>
                  <a:lnTo>
                    <a:pt x="121" y="183"/>
                  </a:lnTo>
                  <a:lnTo>
                    <a:pt x="130" y="186"/>
                  </a:lnTo>
                  <a:lnTo>
                    <a:pt x="138" y="191"/>
                  </a:lnTo>
                  <a:lnTo>
                    <a:pt x="145" y="196"/>
                  </a:lnTo>
                  <a:lnTo>
                    <a:pt x="152" y="202"/>
                  </a:lnTo>
                  <a:lnTo>
                    <a:pt x="152" y="202"/>
                  </a:lnTo>
                  <a:lnTo>
                    <a:pt x="158" y="209"/>
                  </a:lnTo>
                  <a:lnTo>
                    <a:pt x="162" y="219"/>
                  </a:lnTo>
                  <a:lnTo>
                    <a:pt x="164" y="228"/>
                  </a:lnTo>
                  <a:lnTo>
                    <a:pt x="165" y="237"/>
                  </a:lnTo>
                  <a:lnTo>
                    <a:pt x="165" y="237"/>
                  </a:lnTo>
                  <a:lnTo>
                    <a:pt x="165" y="240"/>
                  </a:lnTo>
                  <a:lnTo>
                    <a:pt x="210" y="240"/>
                  </a:lnTo>
                  <a:lnTo>
                    <a:pt x="210" y="240"/>
                  </a:lnTo>
                  <a:lnTo>
                    <a:pt x="210" y="238"/>
                  </a:lnTo>
                  <a:lnTo>
                    <a:pt x="210" y="2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11"/>
            <p:cNvSpPr>
              <a:spLocks/>
            </p:cNvSpPr>
            <p:nvPr/>
          </p:nvSpPr>
          <p:spPr bwMode="auto">
            <a:xfrm>
              <a:off x="1931987" y="7620000"/>
              <a:ext cx="60325" cy="9525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38" y="6"/>
                </a:cxn>
                <a:cxn ang="0">
                  <a:pos x="38" y="6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6">
                  <a:moveTo>
                    <a:pt x="38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1" name="그룹 100"/>
          <p:cNvGrpSpPr/>
          <p:nvPr/>
        </p:nvGrpSpPr>
        <p:grpSpPr>
          <a:xfrm rot="10800000">
            <a:off x="1089769" y="3214122"/>
            <a:ext cx="774700" cy="376238"/>
            <a:chOff x="2679700" y="7253288"/>
            <a:chExt cx="774700" cy="376238"/>
          </a:xfrm>
          <a:solidFill>
            <a:schemeClr val="bg1">
              <a:alpha val="35000"/>
            </a:schemeClr>
          </a:solidFill>
        </p:grpSpPr>
        <p:sp>
          <p:nvSpPr>
            <p:cNvPr id="102" name="Freeform 12"/>
            <p:cNvSpPr>
              <a:spLocks/>
            </p:cNvSpPr>
            <p:nvPr/>
          </p:nvSpPr>
          <p:spPr bwMode="auto">
            <a:xfrm>
              <a:off x="2679700" y="7253288"/>
              <a:ext cx="366713" cy="376238"/>
            </a:xfrm>
            <a:custGeom>
              <a:avLst/>
              <a:gdLst/>
              <a:ahLst/>
              <a:cxnLst>
                <a:cxn ang="0">
                  <a:pos x="46" y="163"/>
                </a:cxn>
                <a:cxn ang="0">
                  <a:pos x="50" y="113"/>
                </a:cxn>
                <a:cxn ang="0">
                  <a:pos x="63" y="73"/>
                </a:cxn>
                <a:cxn ang="0">
                  <a:pos x="69" y="64"/>
                </a:cxn>
                <a:cxn ang="0">
                  <a:pos x="80" y="50"/>
                </a:cxn>
                <a:cxn ang="0">
                  <a:pos x="92" y="41"/>
                </a:cxn>
                <a:cxn ang="0">
                  <a:pos x="107" y="36"/>
                </a:cxn>
                <a:cxn ang="0">
                  <a:pos x="115" y="36"/>
                </a:cxn>
                <a:cxn ang="0">
                  <a:pos x="132" y="38"/>
                </a:cxn>
                <a:cxn ang="0">
                  <a:pos x="146" y="46"/>
                </a:cxn>
                <a:cxn ang="0">
                  <a:pos x="158" y="56"/>
                </a:cxn>
                <a:cxn ang="0">
                  <a:pos x="169" y="73"/>
                </a:cxn>
                <a:cxn ang="0">
                  <a:pos x="175" y="91"/>
                </a:cxn>
                <a:cxn ang="0">
                  <a:pos x="184" y="137"/>
                </a:cxn>
                <a:cxn ang="0">
                  <a:pos x="185" y="163"/>
                </a:cxn>
                <a:cxn ang="0">
                  <a:pos x="182" y="203"/>
                </a:cxn>
                <a:cxn ang="0">
                  <a:pos x="175" y="237"/>
                </a:cxn>
                <a:cxn ang="0">
                  <a:pos x="222" y="237"/>
                </a:cxn>
                <a:cxn ang="0">
                  <a:pos x="228" y="203"/>
                </a:cxn>
                <a:cxn ang="0">
                  <a:pos x="231" y="163"/>
                </a:cxn>
                <a:cxn ang="0">
                  <a:pos x="231" y="147"/>
                </a:cxn>
                <a:cxn ang="0">
                  <a:pos x="227" y="113"/>
                </a:cxn>
                <a:cxn ang="0">
                  <a:pos x="219" y="84"/>
                </a:cxn>
                <a:cxn ang="0">
                  <a:pos x="208" y="56"/>
                </a:cxn>
                <a:cxn ang="0">
                  <a:pos x="202" y="46"/>
                </a:cxn>
                <a:cxn ang="0">
                  <a:pos x="185" y="26"/>
                </a:cxn>
                <a:cxn ang="0">
                  <a:pos x="165" y="12"/>
                </a:cxn>
                <a:cxn ang="0">
                  <a:pos x="142" y="3"/>
                </a:cxn>
                <a:cxn ang="0">
                  <a:pos x="115" y="0"/>
                </a:cxn>
                <a:cxn ang="0">
                  <a:pos x="101" y="1"/>
                </a:cxn>
                <a:cxn ang="0">
                  <a:pos x="77" y="6"/>
                </a:cxn>
                <a:cxn ang="0">
                  <a:pos x="55" y="18"/>
                </a:cxn>
                <a:cxn ang="0">
                  <a:pos x="37" y="35"/>
                </a:cxn>
                <a:cxn ang="0">
                  <a:pos x="29" y="46"/>
                </a:cxn>
                <a:cxn ang="0">
                  <a:pos x="17" y="70"/>
                </a:cxn>
                <a:cxn ang="0">
                  <a:pos x="8" y="98"/>
                </a:cxn>
                <a:cxn ang="0">
                  <a:pos x="3" y="128"/>
                </a:cxn>
                <a:cxn ang="0">
                  <a:pos x="0" y="163"/>
                </a:cxn>
                <a:cxn ang="0">
                  <a:pos x="1" y="183"/>
                </a:cxn>
                <a:cxn ang="0">
                  <a:pos x="6" y="220"/>
                </a:cxn>
                <a:cxn ang="0">
                  <a:pos x="57" y="237"/>
                </a:cxn>
                <a:cxn ang="0">
                  <a:pos x="52" y="222"/>
                </a:cxn>
                <a:cxn ang="0">
                  <a:pos x="46" y="185"/>
                </a:cxn>
                <a:cxn ang="0">
                  <a:pos x="46" y="163"/>
                </a:cxn>
              </a:cxnLst>
              <a:rect l="0" t="0" r="r" b="b"/>
              <a:pathLst>
                <a:path w="231" h="237">
                  <a:moveTo>
                    <a:pt x="46" y="163"/>
                  </a:moveTo>
                  <a:lnTo>
                    <a:pt x="46" y="163"/>
                  </a:lnTo>
                  <a:lnTo>
                    <a:pt x="46" y="137"/>
                  </a:lnTo>
                  <a:lnTo>
                    <a:pt x="50" y="113"/>
                  </a:lnTo>
                  <a:lnTo>
                    <a:pt x="55" y="91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9" y="64"/>
                  </a:lnTo>
                  <a:lnTo>
                    <a:pt x="73" y="56"/>
                  </a:lnTo>
                  <a:lnTo>
                    <a:pt x="80" y="50"/>
                  </a:lnTo>
                  <a:lnTo>
                    <a:pt x="86" y="46"/>
                  </a:lnTo>
                  <a:lnTo>
                    <a:pt x="92" y="41"/>
                  </a:lnTo>
                  <a:lnTo>
                    <a:pt x="100" y="38"/>
                  </a:lnTo>
                  <a:lnTo>
                    <a:pt x="107" y="36"/>
                  </a:lnTo>
                  <a:lnTo>
                    <a:pt x="115" y="36"/>
                  </a:lnTo>
                  <a:lnTo>
                    <a:pt x="115" y="36"/>
                  </a:lnTo>
                  <a:lnTo>
                    <a:pt x="124" y="36"/>
                  </a:lnTo>
                  <a:lnTo>
                    <a:pt x="132" y="38"/>
                  </a:lnTo>
                  <a:lnTo>
                    <a:pt x="139" y="41"/>
                  </a:lnTo>
                  <a:lnTo>
                    <a:pt x="146" y="46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4" y="64"/>
                  </a:lnTo>
                  <a:lnTo>
                    <a:pt x="169" y="73"/>
                  </a:lnTo>
                  <a:lnTo>
                    <a:pt x="169" y="73"/>
                  </a:lnTo>
                  <a:lnTo>
                    <a:pt x="175" y="91"/>
                  </a:lnTo>
                  <a:lnTo>
                    <a:pt x="181" y="113"/>
                  </a:lnTo>
                  <a:lnTo>
                    <a:pt x="184" y="137"/>
                  </a:lnTo>
                  <a:lnTo>
                    <a:pt x="185" y="163"/>
                  </a:lnTo>
                  <a:lnTo>
                    <a:pt x="185" y="163"/>
                  </a:lnTo>
                  <a:lnTo>
                    <a:pt x="184" y="185"/>
                  </a:lnTo>
                  <a:lnTo>
                    <a:pt x="182" y="203"/>
                  </a:lnTo>
                  <a:lnTo>
                    <a:pt x="179" y="222"/>
                  </a:lnTo>
                  <a:lnTo>
                    <a:pt x="175" y="237"/>
                  </a:lnTo>
                  <a:lnTo>
                    <a:pt x="222" y="237"/>
                  </a:lnTo>
                  <a:lnTo>
                    <a:pt x="222" y="237"/>
                  </a:lnTo>
                  <a:lnTo>
                    <a:pt x="225" y="220"/>
                  </a:lnTo>
                  <a:lnTo>
                    <a:pt x="228" y="203"/>
                  </a:lnTo>
                  <a:lnTo>
                    <a:pt x="231" y="183"/>
                  </a:lnTo>
                  <a:lnTo>
                    <a:pt x="231" y="163"/>
                  </a:lnTo>
                  <a:lnTo>
                    <a:pt x="231" y="163"/>
                  </a:lnTo>
                  <a:lnTo>
                    <a:pt x="231" y="147"/>
                  </a:lnTo>
                  <a:lnTo>
                    <a:pt x="230" y="128"/>
                  </a:lnTo>
                  <a:lnTo>
                    <a:pt x="227" y="113"/>
                  </a:lnTo>
                  <a:lnTo>
                    <a:pt x="224" y="98"/>
                  </a:lnTo>
                  <a:lnTo>
                    <a:pt x="219" y="84"/>
                  </a:lnTo>
                  <a:lnTo>
                    <a:pt x="215" y="70"/>
                  </a:lnTo>
                  <a:lnTo>
                    <a:pt x="208" y="56"/>
                  </a:lnTo>
                  <a:lnTo>
                    <a:pt x="202" y="46"/>
                  </a:lnTo>
                  <a:lnTo>
                    <a:pt x="202" y="46"/>
                  </a:lnTo>
                  <a:lnTo>
                    <a:pt x="193" y="35"/>
                  </a:lnTo>
                  <a:lnTo>
                    <a:pt x="185" y="26"/>
                  </a:lnTo>
                  <a:lnTo>
                    <a:pt x="176" y="18"/>
                  </a:lnTo>
                  <a:lnTo>
                    <a:pt x="165" y="12"/>
                  </a:lnTo>
                  <a:lnTo>
                    <a:pt x="153" y="6"/>
                  </a:lnTo>
                  <a:lnTo>
                    <a:pt x="142" y="3"/>
                  </a:lnTo>
                  <a:lnTo>
                    <a:pt x="129" y="1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01" y="1"/>
                  </a:lnTo>
                  <a:lnTo>
                    <a:pt x="89" y="3"/>
                  </a:lnTo>
                  <a:lnTo>
                    <a:pt x="77" y="6"/>
                  </a:lnTo>
                  <a:lnTo>
                    <a:pt x="66" y="12"/>
                  </a:lnTo>
                  <a:lnTo>
                    <a:pt x="55" y="18"/>
                  </a:lnTo>
                  <a:lnTo>
                    <a:pt x="46" y="26"/>
                  </a:lnTo>
                  <a:lnTo>
                    <a:pt x="37" y="35"/>
                  </a:lnTo>
                  <a:lnTo>
                    <a:pt x="29" y="46"/>
                  </a:lnTo>
                  <a:lnTo>
                    <a:pt x="29" y="46"/>
                  </a:lnTo>
                  <a:lnTo>
                    <a:pt x="23" y="56"/>
                  </a:lnTo>
                  <a:lnTo>
                    <a:pt x="17" y="70"/>
                  </a:lnTo>
                  <a:lnTo>
                    <a:pt x="12" y="84"/>
                  </a:lnTo>
                  <a:lnTo>
                    <a:pt x="8" y="98"/>
                  </a:lnTo>
                  <a:lnTo>
                    <a:pt x="4" y="113"/>
                  </a:lnTo>
                  <a:lnTo>
                    <a:pt x="3" y="128"/>
                  </a:lnTo>
                  <a:lnTo>
                    <a:pt x="1" y="147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1" y="183"/>
                  </a:lnTo>
                  <a:lnTo>
                    <a:pt x="3" y="203"/>
                  </a:lnTo>
                  <a:lnTo>
                    <a:pt x="6" y="220"/>
                  </a:lnTo>
                  <a:lnTo>
                    <a:pt x="9" y="237"/>
                  </a:lnTo>
                  <a:lnTo>
                    <a:pt x="57" y="237"/>
                  </a:lnTo>
                  <a:lnTo>
                    <a:pt x="57" y="237"/>
                  </a:lnTo>
                  <a:lnTo>
                    <a:pt x="52" y="222"/>
                  </a:lnTo>
                  <a:lnTo>
                    <a:pt x="47" y="203"/>
                  </a:lnTo>
                  <a:lnTo>
                    <a:pt x="46" y="185"/>
                  </a:lnTo>
                  <a:lnTo>
                    <a:pt x="46" y="163"/>
                  </a:lnTo>
                  <a:lnTo>
                    <a:pt x="46" y="1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13"/>
            <p:cNvSpPr>
              <a:spLocks noEditPoints="1"/>
            </p:cNvSpPr>
            <p:nvPr/>
          </p:nvSpPr>
          <p:spPr bwMode="auto">
            <a:xfrm>
              <a:off x="3081337" y="7258050"/>
              <a:ext cx="373063" cy="371475"/>
            </a:xfrm>
            <a:custGeom>
              <a:avLst/>
              <a:gdLst/>
              <a:ahLst/>
              <a:cxnLst>
                <a:cxn ang="0">
                  <a:pos x="235" y="228"/>
                </a:cxn>
                <a:cxn ang="0">
                  <a:pos x="187" y="228"/>
                </a:cxn>
                <a:cxn ang="0">
                  <a:pos x="187" y="0"/>
                </a:cxn>
                <a:cxn ang="0">
                  <a:pos x="146" y="0"/>
                </a:cxn>
                <a:cxn ang="0">
                  <a:pos x="0" y="216"/>
                </a:cxn>
                <a:cxn ang="0">
                  <a:pos x="0" y="234"/>
                </a:cxn>
                <a:cxn ang="0">
                  <a:pos x="235" y="234"/>
                </a:cxn>
                <a:cxn ang="0">
                  <a:pos x="235" y="228"/>
                </a:cxn>
                <a:cxn ang="0">
                  <a:pos x="147" y="228"/>
                </a:cxn>
                <a:cxn ang="0">
                  <a:pos x="37" y="228"/>
                </a:cxn>
                <a:cxn ang="0">
                  <a:pos x="147" y="64"/>
                </a:cxn>
                <a:cxn ang="0">
                  <a:pos x="147" y="228"/>
                </a:cxn>
              </a:cxnLst>
              <a:rect l="0" t="0" r="r" b="b"/>
              <a:pathLst>
                <a:path w="235" h="234">
                  <a:moveTo>
                    <a:pt x="235" y="228"/>
                  </a:moveTo>
                  <a:lnTo>
                    <a:pt x="187" y="228"/>
                  </a:lnTo>
                  <a:lnTo>
                    <a:pt x="187" y="0"/>
                  </a:lnTo>
                  <a:lnTo>
                    <a:pt x="146" y="0"/>
                  </a:lnTo>
                  <a:lnTo>
                    <a:pt x="0" y="216"/>
                  </a:lnTo>
                  <a:lnTo>
                    <a:pt x="0" y="234"/>
                  </a:lnTo>
                  <a:lnTo>
                    <a:pt x="235" y="234"/>
                  </a:lnTo>
                  <a:lnTo>
                    <a:pt x="235" y="228"/>
                  </a:lnTo>
                  <a:close/>
                  <a:moveTo>
                    <a:pt x="147" y="228"/>
                  </a:moveTo>
                  <a:lnTo>
                    <a:pt x="37" y="228"/>
                  </a:lnTo>
                  <a:lnTo>
                    <a:pt x="147" y="64"/>
                  </a:lnTo>
                  <a:lnTo>
                    <a:pt x="147" y="2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543822" y="1689873"/>
            <a:ext cx="4193778" cy="545188"/>
            <a:chOff x="4543822" y="1689873"/>
            <a:chExt cx="4193778" cy="545188"/>
          </a:xfrm>
        </p:grpSpPr>
        <p:sp>
          <p:nvSpPr>
            <p:cNvPr id="87" name="TextBox 86"/>
            <p:cNvSpPr txBox="1"/>
            <p:nvPr/>
          </p:nvSpPr>
          <p:spPr>
            <a:xfrm>
              <a:off x="4543822" y="168987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Part.1 – </a:t>
              </a: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쇼핑몰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572000" y="1988840"/>
              <a:ext cx="4165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9263" lvl="2" indent="-266700">
                <a:spcBef>
                  <a:spcPts val="300"/>
                </a:spcBef>
                <a:buAutoNum type="arabicPeriod"/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쇼핑몰 프로세스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</p:grpSp>
      <p:cxnSp>
        <p:nvCxnSpPr>
          <p:cNvPr id="90" name="직선 연결선 89"/>
          <p:cNvCxnSpPr/>
          <p:nvPr/>
        </p:nvCxnSpPr>
        <p:spPr>
          <a:xfrm>
            <a:off x="4642711" y="2591621"/>
            <a:ext cx="3996000" cy="0"/>
          </a:xfrm>
          <a:prstGeom prst="line">
            <a:avLst/>
          </a:prstGeom>
          <a:ln w="12700">
            <a:solidFill>
              <a:srgbClr val="00A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4543822" y="2708920"/>
            <a:ext cx="4193778" cy="2662998"/>
            <a:chOff x="4543822" y="3200195"/>
            <a:chExt cx="4193778" cy="2662998"/>
          </a:xfrm>
        </p:grpSpPr>
        <p:sp>
          <p:nvSpPr>
            <p:cNvPr id="88" name="TextBox 87"/>
            <p:cNvSpPr txBox="1"/>
            <p:nvPr/>
          </p:nvSpPr>
          <p:spPr>
            <a:xfrm>
              <a:off x="4572000" y="3501008"/>
              <a:ext cx="4165600" cy="236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9263" lvl="2" indent="-266700">
                <a:spcBef>
                  <a:spcPts val="300"/>
                </a:spcBef>
                <a:buAutoNum type="arabicPeriod"/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시작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449263" lvl="2" indent="-266700">
                <a:spcBef>
                  <a:spcPts val="300"/>
                </a:spcBef>
                <a:buAutoNum type="arabicPeriod"/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시스템 관리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449263" lvl="2" indent="-266700">
                <a:spcBef>
                  <a:spcPts val="300"/>
                </a:spcBef>
                <a:buAutoNum type="arabicPeriod"/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회원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관리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449263" lvl="2" indent="-266700">
                <a:spcBef>
                  <a:spcPts val="300"/>
                </a:spcBef>
                <a:buAutoNum type="arabicPeriod"/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업체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관리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449263" lvl="2" indent="-266700">
                <a:spcBef>
                  <a:spcPts val="300"/>
                </a:spcBef>
                <a:buAutoNum type="arabicPeriod"/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상품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관리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449263" lvl="2" indent="-266700">
                <a:spcBef>
                  <a:spcPts val="300"/>
                </a:spcBef>
                <a:buAutoNum type="arabicPeriod"/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판매 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관리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449263" lvl="2" indent="-266700">
                <a:spcBef>
                  <a:spcPts val="300"/>
                </a:spcBef>
                <a:buAutoNum type="arabicPeriod"/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견적 관리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449263" lvl="2" indent="-266700">
                <a:spcBef>
                  <a:spcPts val="300"/>
                </a:spcBef>
                <a:buAutoNum type="arabicPeriod"/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정산 관리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449263" lvl="2" indent="-266700">
                <a:spcBef>
                  <a:spcPts val="300"/>
                </a:spcBef>
                <a:buAutoNum type="arabicPeriod"/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통계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449263" lvl="2" indent="-266700">
                <a:spcBef>
                  <a:spcPts val="300"/>
                </a:spcBef>
                <a:buAutoNum type="arabicPeriod"/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행사 참여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449263" lvl="2" indent="-266700">
                <a:spcBef>
                  <a:spcPts val="300"/>
                </a:spcBef>
                <a:buAutoNum type="arabicPeriod"/>
              </a:pPr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게시판 관리</a:t>
              </a:r>
              <a:endPara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449263" lvl="2" indent="-266700">
                <a:spcBef>
                  <a:spcPts val="300"/>
                </a:spcBef>
                <a:buAutoNum type="arabicPeriod"/>
              </a:pPr>
              <a:r>
                <a: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about </a:t>
              </a:r>
              <a:r>
                <a:rPr lang="ko-KR" altLang="en-US" sz="1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사회적경제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543822" y="3200195"/>
              <a:ext cx="2536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Part.2 – </a:t>
              </a: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관리 시스템 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관리자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)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 rot="2700000">
            <a:off x="1637373" y="1937632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alpha val="58000"/>
                  </a:schemeClr>
                </a:solidFill>
                <a:latin typeface="Arial" pitchFamily="34" charset="0"/>
                <a:cs typeface="Arial" pitchFamily="34" charset="0"/>
              </a:rPr>
              <a:t>Chapter</a:t>
            </a:r>
            <a:endParaRPr lang="ko-KR" altLang="en-US" sz="1200" dirty="0">
              <a:solidFill>
                <a:schemeClr val="bg1">
                  <a:alpha val="58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 rot="5400000">
            <a:off x="2507522" y="3942843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alpha val="58000"/>
                  </a:schemeClr>
                </a:solidFill>
                <a:latin typeface="Arial" pitchFamily="34" charset="0"/>
                <a:cs typeface="Arial" pitchFamily="34" charset="0"/>
              </a:rPr>
              <a:t>Chapter</a:t>
            </a:r>
            <a:endParaRPr lang="ko-KR" altLang="en-US" sz="1200" dirty="0">
              <a:solidFill>
                <a:schemeClr val="bg1">
                  <a:alpha val="58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 rot="10800000">
            <a:off x="1112258" y="3580893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alpha val="58000"/>
                  </a:schemeClr>
                </a:solidFill>
                <a:latin typeface="Arial" pitchFamily="34" charset="0"/>
                <a:cs typeface="Arial" pitchFamily="34" charset="0"/>
              </a:rPr>
              <a:t>Chapter</a:t>
            </a:r>
            <a:endParaRPr lang="ko-KR" altLang="en-US" sz="1200" dirty="0">
              <a:solidFill>
                <a:schemeClr val="bg1">
                  <a:alpha val="58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276297" y="2677531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Chapter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5" name="그림 124" descr="846-6.png"/>
          <p:cNvPicPr>
            <a:picLocks noChangeAspect="1"/>
          </p:cNvPicPr>
          <p:nvPr/>
        </p:nvPicPr>
        <p:blipFill>
          <a:blip r:embed="rId4" cstate="print"/>
          <a:srcRect l="7902" t="83942" r="72305"/>
          <a:stretch>
            <a:fillRect/>
          </a:stretch>
        </p:blipFill>
        <p:spPr>
          <a:xfrm>
            <a:off x="1192470" y="5952159"/>
            <a:ext cx="832748" cy="506698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4642711" y="4581128"/>
            <a:ext cx="3996000" cy="0"/>
          </a:xfrm>
          <a:prstGeom prst="line">
            <a:avLst/>
          </a:prstGeom>
          <a:ln w="12700">
            <a:solidFill>
              <a:srgbClr val="00A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5500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시스템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9) SMS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관리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SMS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발송하기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7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SMS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건별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또는 대량으로 발송할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r="14563" b="42619"/>
          <a:stretch>
            <a:fillRect/>
          </a:stretch>
        </p:blipFill>
        <p:spPr bwMode="auto">
          <a:xfrm>
            <a:off x="360000" y="1988819"/>
            <a:ext cx="8593595" cy="3168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시스템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템플릿 관리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7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쇼핑몰의 배너 및 상품 전시를 관리할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 cstate="print"/>
          <a:srcRect b="52802"/>
          <a:stretch>
            <a:fillRect/>
          </a:stretch>
        </p:blipFill>
        <p:spPr bwMode="auto">
          <a:xfrm>
            <a:off x="360000" y="1916832"/>
            <a:ext cx="6800850" cy="2923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Tooltip"/>
          <p:cNvGrpSpPr/>
          <p:nvPr>
            <p:custDataLst>
              <p:tags r:id="rId1"/>
            </p:custDataLst>
          </p:nvPr>
        </p:nvGrpSpPr>
        <p:grpSpPr>
          <a:xfrm>
            <a:off x="1621181" y="4221088"/>
            <a:ext cx="2158439" cy="413163"/>
            <a:chOff x="2961287" y="1149496"/>
            <a:chExt cx="2758703" cy="302373"/>
          </a:xfrm>
          <a:solidFill>
            <a:srgbClr val="FFFFFF"/>
          </a:solidFill>
        </p:grpSpPr>
        <p:sp>
          <p:nvSpPr>
            <p:cNvPr id="13" name="Box"/>
            <p:cNvSpPr/>
            <p:nvPr>
              <p:custDataLst>
                <p:tags r:id="rId2"/>
              </p:custDataLst>
            </p:nvPr>
          </p:nvSpPr>
          <p:spPr>
            <a:xfrm>
              <a:off x="2961287" y="1216184"/>
              <a:ext cx="2758703" cy="23568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회원 유형별로 </a:t>
              </a:r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메인페이지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및 서브페이지의 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배너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 전시를 다르게 설정할 수 있습니다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Arrow"/>
            <p:cNvSpPr/>
            <p:nvPr>
              <p:custDataLst>
                <p:tags r:id="rId3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5" name="Gap"/>
            <p:cNvCxnSpPr/>
            <p:nvPr>
              <p:custDataLst>
                <p:tags r:id="rId4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시스템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템플릿 관리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로그인페이지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공통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27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쇼핑몰 로그인 페이지 내에 배너를 전시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편집할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19" cstate="print"/>
          <a:srcRect t="1182" b="57443"/>
          <a:stretch>
            <a:fillRect/>
          </a:stretch>
        </p:blipFill>
        <p:spPr bwMode="auto">
          <a:xfrm>
            <a:off x="360000" y="1628800"/>
            <a:ext cx="5124450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0" cstate="print"/>
          <a:srcRect r="5089"/>
          <a:stretch>
            <a:fillRect/>
          </a:stretch>
        </p:blipFill>
        <p:spPr bwMode="auto">
          <a:xfrm>
            <a:off x="360000" y="4516710"/>
            <a:ext cx="5184576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2843808" y="4098281"/>
            <a:ext cx="207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grpSp>
        <p:nvGrpSpPr>
          <p:cNvPr id="18" name="Tooltip"/>
          <p:cNvGrpSpPr/>
          <p:nvPr>
            <p:custDataLst>
              <p:tags r:id="rId1"/>
            </p:custDataLst>
          </p:nvPr>
        </p:nvGrpSpPr>
        <p:grpSpPr>
          <a:xfrm>
            <a:off x="760922" y="2595221"/>
            <a:ext cx="743865" cy="281730"/>
            <a:chOff x="3740429" y="1149496"/>
            <a:chExt cx="800342" cy="206186"/>
          </a:xfrm>
          <a:solidFill>
            <a:srgbClr val="FFFFFF"/>
          </a:solidFill>
        </p:grpSpPr>
        <p:sp>
          <p:nvSpPr>
            <p:cNvPr id="19" name="Box"/>
            <p:cNvSpPr/>
            <p:nvPr>
              <p:custDataLst>
                <p:tags r:id="rId15"/>
              </p:custDataLst>
            </p:nvPr>
          </p:nvSpPr>
          <p:spPr>
            <a:xfrm>
              <a:off x="3740429" y="1216194"/>
              <a:ext cx="800342" cy="139488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편집영역 클릭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Arrow"/>
            <p:cNvSpPr/>
            <p:nvPr>
              <p:custDataLst>
                <p:tags r:id="rId16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1" name="Gap"/>
            <p:cNvCxnSpPr/>
            <p:nvPr>
              <p:custDataLst>
                <p:tags r:id="rId17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타원 16"/>
          <p:cNvSpPr/>
          <p:nvPr/>
        </p:nvSpPr>
        <p:spPr>
          <a:xfrm>
            <a:off x="1444108" y="261263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1</a:t>
            </a:r>
          </a:p>
        </p:txBody>
      </p:sp>
      <p:sp>
        <p:nvSpPr>
          <p:cNvPr id="23" name="Box"/>
          <p:cNvSpPr/>
          <p:nvPr>
            <p:custDataLst>
              <p:tags r:id="rId2"/>
            </p:custDataLst>
          </p:nvPr>
        </p:nvSpPr>
        <p:spPr>
          <a:xfrm>
            <a:off x="3269872" y="3646177"/>
            <a:ext cx="764906" cy="190595"/>
          </a:xfrm>
          <a:prstGeom prst="roundRect">
            <a:avLst>
              <a:gd name="adj" fmla="val 11391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ko-KR" alt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코드 삽입</a:t>
            </a:r>
            <a:endParaRPr lang="en-US" sz="800" b="1" dirty="0" smtClean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003451" y="3572457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2</a:t>
            </a:r>
          </a:p>
        </p:txBody>
      </p:sp>
      <p:grpSp>
        <p:nvGrpSpPr>
          <p:cNvPr id="28" name="Tooltip"/>
          <p:cNvGrpSpPr/>
          <p:nvPr>
            <p:custDataLst>
              <p:tags r:id="rId3"/>
            </p:custDataLst>
          </p:nvPr>
        </p:nvGrpSpPr>
        <p:grpSpPr>
          <a:xfrm>
            <a:off x="5002513" y="1748540"/>
            <a:ext cx="309026" cy="257285"/>
            <a:chOff x="1258555" y="1689596"/>
            <a:chExt cx="107965" cy="257285"/>
          </a:xfrm>
        </p:grpSpPr>
        <p:sp>
          <p:nvSpPr>
            <p:cNvPr id="29" name="Box"/>
            <p:cNvSpPr/>
            <p:nvPr>
              <p:custDataLst>
                <p:tags r:id="rId12"/>
              </p:custDataLst>
            </p:nvPr>
          </p:nvSpPr>
          <p:spPr>
            <a:xfrm>
              <a:off x="1258555" y="1689596"/>
              <a:ext cx="107965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반영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Arrow"/>
            <p:cNvSpPr/>
            <p:nvPr>
              <p:custDataLst>
                <p:tags r:id="rId13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1" name="Gap"/>
            <p:cNvCxnSpPr/>
            <p:nvPr>
              <p:custDataLst>
                <p:tags r:id="rId14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Tooltip"/>
          <p:cNvGrpSpPr/>
          <p:nvPr>
            <p:custDataLst>
              <p:tags r:id="rId4"/>
            </p:custDataLst>
          </p:nvPr>
        </p:nvGrpSpPr>
        <p:grpSpPr>
          <a:xfrm>
            <a:off x="5580100" y="6059289"/>
            <a:ext cx="1810605" cy="322039"/>
            <a:chOff x="2674545" y="1267386"/>
            <a:chExt cx="802050" cy="106549"/>
          </a:xfrm>
          <a:solidFill>
            <a:srgbClr val="FFFFFF"/>
          </a:solidFill>
        </p:grpSpPr>
        <p:sp>
          <p:nvSpPr>
            <p:cNvPr id="36" name="Box"/>
            <p:cNvSpPr/>
            <p:nvPr>
              <p:custDataLst>
                <p:tags r:id="rId9"/>
              </p:custDataLst>
            </p:nvPr>
          </p:nvSpPr>
          <p:spPr>
            <a:xfrm>
              <a:off x="2741286" y="1267386"/>
              <a:ext cx="735309" cy="106549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적용 후 이미지가 제대로 나오는지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바로 확인하실 수 있습니다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37" name="Arrow"/>
            <p:cNvSpPr/>
            <p:nvPr>
              <p:custDataLst>
                <p:tags r:id="rId10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8" name="Gap"/>
            <p:cNvCxnSpPr/>
            <p:nvPr>
              <p:custDataLst>
                <p:tags r:id="rId11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156176" y="2492896"/>
            <a:ext cx="2550795" cy="3308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3" name="꺾인 연결선 54"/>
          <p:cNvCxnSpPr>
            <a:stCxn id="9219" idx="3"/>
            <a:endCxn id="54" idx="1"/>
          </p:cNvCxnSpPr>
          <p:nvPr/>
        </p:nvCxnSpPr>
        <p:spPr>
          <a:xfrm>
            <a:off x="5484450" y="2888940"/>
            <a:ext cx="657774" cy="162018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5260532" y="1628800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3</a:t>
            </a:r>
          </a:p>
        </p:txBody>
      </p:sp>
      <p:grpSp>
        <p:nvGrpSpPr>
          <p:cNvPr id="49" name="Tooltip"/>
          <p:cNvGrpSpPr/>
          <p:nvPr>
            <p:custDataLst>
              <p:tags r:id="rId5"/>
            </p:custDataLst>
          </p:nvPr>
        </p:nvGrpSpPr>
        <p:grpSpPr>
          <a:xfrm>
            <a:off x="5310239" y="2595651"/>
            <a:ext cx="980169" cy="257285"/>
            <a:chOff x="1150660" y="1689596"/>
            <a:chExt cx="323755" cy="257285"/>
          </a:xfrm>
        </p:grpSpPr>
        <p:sp>
          <p:nvSpPr>
            <p:cNvPr id="50" name="Box"/>
            <p:cNvSpPr/>
            <p:nvPr>
              <p:custDataLst>
                <p:tags r:id="rId6"/>
              </p:custDataLst>
            </p:nvPr>
          </p:nvSpPr>
          <p:spPr>
            <a:xfrm>
              <a:off x="1150660" y="1689596"/>
              <a:ext cx="323755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쇼핑몰 페이지 확인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Arrow"/>
            <p:cNvSpPr/>
            <p:nvPr>
              <p:custDataLst>
                <p:tags r:id="rId7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2" name="Gap"/>
            <p:cNvCxnSpPr/>
            <p:nvPr>
              <p:custDataLst>
                <p:tags r:id="rId8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타원 31"/>
          <p:cNvSpPr/>
          <p:nvPr/>
        </p:nvSpPr>
        <p:spPr>
          <a:xfrm>
            <a:off x="6156176" y="2451635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4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142224" y="4437112"/>
            <a:ext cx="45719" cy="144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시스템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템플릿 관리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메인페이지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전시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27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쇼핑몰 메인 페이지 내에 배너 및 상품을 등록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삭제를 관리할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7" cstate="print"/>
          <a:srcRect t="28117" b="51252"/>
          <a:stretch>
            <a:fillRect/>
          </a:stretch>
        </p:blipFill>
        <p:spPr bwMode="auto">
          <a:xfrm>
            <a:off x="360000" y="4221088"/>
            <a:ext cx="4753451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8" cstate="print"/>
          <a:srcRect b="59182"/>
          <a:stretch>
            <a:fillRect/>
          </a:stretch>
        </p:blipFill>
        <p:spPr bwMode="auto">
          <a:xfrm>
            <a:off x="5940152" y="1988840"/>
            <a:ext cx="2671763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5" name="Tooltip"/>
          <p:cNvGrpSpPr/>
          <p:nvPr>
            <p:custDataLst>
              <p:tags r:id="rId1"/>
            </p:custDataLst>
          </p:nvPr>
        </p:nvGrpSpPr>
        <p:grpSpPr>
          <a:xfrm>
            <a:off x="4211960" y="4437114"/>
            <a:ext cx="541837" cy="281730"/>
            <a:chOff x="3650724" y="1149497"/>
            <a:chExt cx="582972" cy="206186"/>
          </a:xfrm>
          <a:solidFill>
            <a:srgbClr val="FFFFFF"/>
          </a:solidFill>
        </p:grpSpPr>
        <p:sp>
          <p:nvSpPr>
            <p:cNvPr id="46" name="Box"/>
            <p:cNvSpPr/>
            <p:nvPr>
              <p:custDataLst>
                <p:tags r:id="rId23"/>
              </p:custDataLst>
            </p:nvPr>
          </p:nvSpPr>
          <p:spPr>
            <a:xfrm>
              <a:off x="3650724" y="1216195"/>
              <a:ext cx="582972" cy="139488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 조회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Arrow"/>
            <p:cNvSpPr/>
            <p:nvPr>
              <p:custDataLst>
                <p:tags r:id="rId24"/>
              </p:custDataLst>
            </p:nvPr>
          </p:nvSpPr>
          <p:spPr>
            <a:xfrm>
              <a:off x="3913891" y="1149497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8" name="Gap"/>
            <p:cNvCxnSpPr/>
            <p:nvPr>
              <p:custDataLst>
                <p:tags r:id="rId25"/>
              </p:custDataLst>
            </p:nvPr>
          </p:nvCxnSpPr>
          <p:spPr>
            <a:xfrm rot="10800000">
              <a:off x="3916191" y="1216185"/>
              <a:ext cx="64769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타원 48"/>
          <p:cNvSpPr/>
          <p:nvPr/>
        </p:nvSpPr>
        <p:spPr>
          <a:xfrm>
            <a:off x="4686988" y="4458883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2</a:t>
            </a:r>
          </a:p>
        </p:txBody>
      </p:sp>
      <p:grpSp>
        <p:nvGrpSpPr>
          <p:cNvPr id="54" name="Tooltip"/>
          <p:cNvGrpSpPr/>
          <p:nvPr>
            <p:custDataLst>
              <p:tags r:id="rId2"/>
            </p:custDataLst>
          </p:nvPr>
        </p:nvGrpSpPr>
        <p:grpSpPr>
          <a:xfrm>
            <a:off x="279331" y="6021291"/>
            <a:ext cx="876583" cy="281730"/>
            <a:chOff x="3380506" y="1149492"/>
            <a:chExt cx="943139" cy="206185"/>
          </a:xfrm>
          <a:solidFill>
            <a:srgbClr val="FFFFFF"/>
          </a:solidFill>
        </p:grpSpPr>
        <p:sp>
          <p:nvSpPr>
            <p:cNvPr id="55" name="Box"/>
            <p:cNvSpPr/>
            <p:nvPr>
              <p:custDataLst>
                <p:tags r:id="rId20"/>
              </p:custDataLst>
            </p:nvPr>
          </p:nvSpPr>
          <p:spPr>
            <a:xfrm>
              <a:off x="3380506" y="1216189"/>
              <a:ext cx="943139" cy="139488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전시할 상품 체크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Arrow"/>
            <p:cNvSpPr/>
            <p:nvPr>
              <p:custDataLst>
                <p:tags r:id="rId21"/>
              </p:custDataLst>
            </p:nvPr>
          </p:nvSpPr>
          <p:spPr>
            <a:xfrm>
              <a:off x="3690404" y="1149492"/>
              <a:ext cx="77360" cy="66689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7" name="Gap"/>
            <p:cNvCxnSpPr/>
            <p:nvPr>
              <p:custDataLst>
                <p:tags r:id="rId22"/>
              </p:custDataLst>
            </p:nvPr>
          </p:nvCxnSpPr>
          <p:spPr>
            <a:xfrm rot="10800000">
              <a:off x="3690404" y="121617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타원 57"/>
          <p:cNvSpPr/>
          <p:nvPr/>
        </p:nvSpPr>
        <p:spPr>
          <a:xfrm>
            <a:off x="1122888" y="602128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3</a:t>
            </a: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9" cstate="print"/>
          <a:srcRect b="58000"/>
          <a:stretch>
            <a:fillRect/>
          </a:stretch>
        </p:blipFill>
        <p:spPr bwMode="auto">
          <a:xfrm>
            <a:off x="360000" y="1556792"/>
            <a:ext cx="4732020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Tooltip"/>
          <p:cNvGrpSpPr/>
          <p:nvPr>
            <p:custDataLst>
              <p:tags r:id="rId3"/>
            </p:custDataLst>
          </p:nvPr>
        </p:nvGrpSpPr>
        <p:grpSpPr>
          <a:xfrm>
            <a:off x="611561" y="2492896"/>
            <a:ext cx="743865" cy="281730"/>
            <a:chOff x="3650765" y="1149496"/>
            <a:chExt cx="800342" cy="206186"/>
          </a:xfrm>
          <a:solidFill>
            <a:srgbClr val="FFFFFF"/>
          </a:solidFill>
        </p:grpSpPr>
        <p:sp>
          <p:nvSpPr>
            <p:cNvPr id="34" name="Box"/>
            <p:cNvSpPr/>
            <p:nvPr>
              <p:custDataLst>
                <p:tags r:id="rId17"/>
              </p:custDataLst>
            </p:nvPr>
          </p:nvSpPr>
          <p:spPr>
            <a:xfrm>
              <a:off x="3650765" y="1216194"/>
              <a:ext cx="800342" cy="139488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편집영역 클릭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Arrow"/>
            <p:cNvSpPr/>
            <p:nvPr>
              <p:custDataLst>
                <p:tags r:id="rId18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9" name="Gap"/>
            <p:cNvCxnSpPr/>
            <p:nvPr>
              <p:custDataLst>
                <p:tags r:id="rId19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타원 39"/>
          <p:cNvSpPr/>
          <p:nvPr/>
        </p:nvSpPr>
        <p:spPr>
          <a:xfrm>
            <a:off x="1331640" y="2510311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1</a:t>
            </a:r>
          </a:p>
        </p:txBody>
      </p:sp>
      <p:grpSp>
        <p:nvGrpSpPr>
          <p:cNvPr id="63" name="Tooltip"/>
          <p:cNvGrpSpPr/>
          <p:nvPr>
            <p:custDataLst>
              <p:tags r:id="rId4"/>
            </p:custDataLst>
          </p:nvPr>
        </p:nvGrpSpPr>
        <p:grpSpPr>
          <a:xfrm>
            <a:off x="4658718" y="4107819"/>
            <a:ext cx="512427" cy="257285"/>
            <a:chOff x="1168449" y="1689596"/>
            <a:chExt cx="288181" cy="257285"/>
          </a:xfrm>
        </p:grpSpPr>
        <p:sp>
          <p:nvSpPr>
            <p:cNvPr id="64" name="Box"/>
            <p:cNvSpPr/>
            <p:nvPr>
              <p:custDataLst>
                <p:tags r:id="rId14"/>
              </p:custDataLst>
            </p:nvPr>
          </p:nvSpPr>
          <p:spPr>
            <a:xfrm>
              <a:off x="1168449" y="1689596"/>
              <a:ext cx="288181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등록하기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" name="Arrow"/>
            <p:cNvSpPr/>
            <p:nvPr>
              <p:custDataLst>
                <p:tags r:id="rId15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6" name="Gap"/>
            <p:cNvCxnSpPr/>
            <p:nvPr>
              <p:custDataLst>
                <p:tags r:id="rId16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타원 66"/>
          <p:cNvSpPr/>
          <p:nvPr/>
        </p:nvSpPr>
        <p:spPr>
          <a:xfrm>
            <a:off x="5119036" y="4005064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4</a:t>
            </a:r>
          </a:p>
        </p:txBody>
      </p:sp>
      <p:cxnSp>
        <p:nvCxnSpPr>
          <p:cNvPr id="68" name="꺾인 연결선 54"/>
          <p:cNvCxnSpPr/>
          <p:nvPr/>
        </p:nvCxnSpPr>
        <p:spPr>
          <a:xfrm>
            <a:off x="4932040" y="2852936"/>
            <a:ext cx="1080120" cy="64807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843808" y="3861048"/>
            <a:ext cx="207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36" name="Box"/>
          <p:cNvSpPr/>
          <p:nvPr>
            <p:custDataLst>
              <p:tags r:id="rId5"/>
            </p:custDataLst>
          </p:nvPr>
        </p:nvSpPr>
        <p:spPr>
          <a:xfrm>
            <a:off x="5961361" y="5843264"/>
            <a:ext cx="2664296" cy="190595"/>
          </a:xfrm>
          <a:prstGeom prst="roundRect">
            <a:avLst>
              <a:gd name="adj" fmla="val 11391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27432" rIns="45720" bIns="2743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※ </a:t>
            </a:r>
            <a:r>
              <a:rPr lang="ko-KR" alt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배너 등록은 이전 </a:t>
            </a:r>
            <a:r>
              <a:rPr lang="ko-KR" altLang="en-US" sz="800" dirty="0" err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로그인페이지</a:t>
            </a:r>
            <a:r>
              <a:rPr lang="ko-KR" alt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작업 순서와 같습니다</a:t>
            </a:r>
            <a:r>
              <a: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7" name="Tooltip"/>
          <p:cNvGrpSpPr/>
          <p:nvPr>
            <p:custDataLst>
              <p:tags r:id="rId6"/>
            </p:custDataLst>
          </p:nvPr>
        </p:nvGrpSpPr>
        <p:grpSpPr>
          <a:xfrm>
            <a:off x="3686133" y="2276873"/>
            <a:ext cx="1728192" cy="385566"/>
            <a:chOff x="2961221" y="1149496"/>
            <a:chExt cx="2238225" cy="404762"/>
          </a:xfrm>
          <a:solidFill>
            <a:srgbClr val="FFFFFF"/>
          </a:solidFill>
        </p:grpSpPr>
        <p:sp>
          <p:nvSpPr>
            <p:cNvPr id="38" name="Box"/>
            <p:cNvSpPr/>
            <p:nvPr>
              <p:custDataLst>
                <p:tags r:id="rId11"/>
              </p:custDataLst>
            </p:nvPr>
          </p:nvSpPr>
          <p:spPr>
            <a:xfrm>
              <a:off x="2961221" y="1216184"/>
              <a:ext cx="2238225" cy="338074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정렬순서가 변경되면 버튼을 눌러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반영합니다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Arrow"/>
            <p:cNvSpPr/>
            <p:nvPr>
              <p:custDataLst>
                <p:tags r:id="rId12"/>
              </p:custDataLst>
            </p:nvPr>
          </p:nvSpPr>
          <p:spPr>
            <a:xfrm>
              <a:off x="4144176" y="1149496"/>
              <a:ext cx="7736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2" name="Gap"/>
            <p:cNvCxnSpPr/>
            <p:nvPr>
              <p:custDataLst>
                <p:tags r:id="rId13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Tooltip"/>
          <p:cNvGrpSpPr/>
          <p:nvPr>
            <p:custDataLst>
              <p:tags r:id="rId7"/>
            </p:custDataLst>
          </p:nvPr>
        </p:nvGrpSpPr>
        <p:grpSpPr>
          <a:xfrm>
            <a:off x="5033077" y="3507317"/>
            <a:ext cx="980168" cy="281723"/>
            <a:chOff x="3650727" y="1149497"/>
            <a:chExt cx="480214" cy="206180"/>
          </a:xfrm>
          <a:solidFill>
            <a:srgbClr val="FFFFFF"/>
          </a:solidFill>
        </p:grpSpPr>
        <p:sp>
          <p:nvSpPr>
            <p:cNvPr id="44" name="Box"/>
            <p:cNvSpPr/>
            <p:nvPr>
              <p:custDataLst>
                <p:tags r:id="rId8"/>
              </p:custDataLst>
            </p:nvPr>
          </p:nvSpPr>
          <p:spPr>
            <a:xfrm>
              <a:off x="3650727" y="1216189"/>
              <a:ext cx="480214" cy="139488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쇼핑몰 페이지 확인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Arrow"/>
            <p:cNvSpPr/>
            <p:nvPr>
              <p:custDataLst>
                <p:tags r:id="rId9"/>
              </p:custDataLst>
            </p:nvPr>
          </p:nvSpPr>
          <p:spPr>
            <a:xfrm>
              <a:off x="3913891" y="1149497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1" name="Gap"/>
            <p:cNvCxnSpPr/>
            <p:nvPr>
              <p:custDataLst>
                <p:tags r:id="rId10"/>
              </p:custDataLst>
            </p:nvPr>
          </p:nvCxnSpPr>
          <p:spPr>
            <a:xfrm rot="10800000">
              <a:off x="3919746" y="1216185"/>
              <a:ext cx="64769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타원 51"/>
          <p:cNvSpPr/>
          <p:nvPr/>
        </p:nvSpPr>
        <p:spPr>
          <a:xfrm>
            <a:off x="5940152" y="3529079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시스템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템플릿 관리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서브페이지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전시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27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쇼핑몰 서브 페이지 내에 상품을 등록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삭제를 관리할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6" cstate="print"/>
          <a:srcRect b="83362"/>
          <a:stretch>
            <a:fillRect/>
          </a:stretch>
        </p:blipFill>
        <p:spPr bwMode="auto">
          <a:xfrm>
            <a:off x="360000" y="1628800"/>
            <a:ext cx="4689158" cy="207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26" cstate="print"/>
          <a:srcRect t="29117" b="50804"/>
          <a:stretch>
            <a:fillRect/>
          </a:stretch>
        </p:blipFill>
        <p:spPr bwMode="auto">
          <a:xfrm>
            <a:off x="360000" y="4077072"/>
            <a:ext cx="4689158" cy="2502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/>
          <p:cNvSpPr txBox="1"/>
          <p:nvPr/>
        </p:nvSpPr>
        <p:spPr>
          <a:xfrm>
            <a:off x="2579232" y="3689648"/>
            <a:ext cx="207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grpSp>
        <p:nvGrpSpPr>
          <p:cNvPr id="41" name="Tooltip"/>
          <p:cNvGrpSpPr/>
          <p:nvPr>
            <p:custDataLst>
              <p:tags r:id="rId1"/>
            </p:custDataLst>
          </p:nvPr>
        </p:nvGrpSpPr>
        <p:grpSpPr>
          <a:xfrm>
            <a:off x="1571120" y="1844826"/>
            <a:ext cx="1083752" cy="281729"/>
            <a:chOff x="3650736" y="1149496"/>
            <a:chExt cx="1166029" cy="206185"/>
          </a:xfrm>
          <a:solidFill>
            <a:srgbClr val="FFFFFF"/>
          </a:solidFill>
        </p:grpSpPr>
        <p:sp>
          <p:nvSpPr>
            <p:cNvPr id="42" name="Box"/>
            <p:cNvSpPr/>
            <p:nvPr>
              <p:custDataLst>
                <p:tags r:id="rId22"/>
              </p:custDataLst>
            </p:nvPr>
          </p:nvSpPr>
          <p:spPr>
            <a:xfrm>
              <a:off x="3650736" y="1216193"/>
              <a:ext cx="1166029" cy="139488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err="1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대분류</a:t>
              </a:r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카테고리 선택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Arrow"/>
            <p:cNvSpPr/>
            <p:nvPr>
              <p:custDataLst>
                <p:tags r:id="rId23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4" name="Gap"/>
            <p:cNvCxnSpPr/>
            <p:nvPr>
              <p:custDataLst>
                <p:tags r:id="rId24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타원 44"/>
          <p:cNvSpPr/>
          <p:nvPr/>
        </p:nvSpPr>
        <p:spPr>
          <a:xfrm>
            <a:off x="2579232" y="1844824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1</a:t>
            </a:r>
          </a:p>
        </p:txBody>
      </p:sp>
      <p:grpSp>
        <p:nvGrpSpPr>
          <p:cNvPr id="50" name="Tooltip"/>
          <p:cNvGrpSpPr/>
          <p:nvPr>
            <p:custDataLst>
              <p:tags r:id="rId2"/>
            </p:custDataLst>
          </p:nvPr>
        </p:nvGrpSpPr>
        <p:grpSpPr>
          <a:xfrm>
            <a:off x="862370" y="2327671"/>
            <a:ext cx="743865" cy="281730"/>
            <a:chOff x="3740429" y="1149496"/>
            <a:chExt cx="800342" cy="206186"/>
          </a:xfrm>
          <a:solidFill>
            <a:srgbClr val="FFFFFF"/>
          </a:solidFill>
        </p:grpSpPr>
        <p:sp>
          <p:nvSpPr>
            <p:cNvPr id="51" name="Box"/>
            <p:cNvSpPr/>
            <p:nvPr>
              <p:custDataLst>
                <p:tags r:id="rId19"/>
              </p:custDataLst>
            </p:nvPr>
          </p:nvSpPr>
          <p:spPr>
            <a:xfrm>
              <a:off x="3740429" y="1216194"/>
              <a:ext cx="800342" cy="139488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편집영역 클릭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Arrow"/>
            <p:cNvSpPr/>
            <p:nvPr>
              <p:custDataLst>
                <p:tags r:id="rId20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3" name="Gap"/>
            <p:cNvCxnSpPr/>
            <p:nvPr>
              <p:custDataLst>
                <p:tags r:id="rId21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타원 53"/>
          <p:cNvSpPr/>
          <p:nvPr/>
        </p:nvSpPr>
        <p:spPr>
          <a:xfrm>
            <a:off x="1499112" y="227687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2</a:t>
            </a:r>
          </a:p>
        </p:txBody>
      </p:sp>
      <p:grpSp>
        <p:nvGrpSpPr>
          <p:cNvPr id="59" name="Tooltip"/>
          <p:cNvGrpSpPr/>
          <p:nvPr>
            <p:custDataLst>
              <p:tags r:id="rId3"/>
            </p:custDataLst>
          </p:nvPr>
        </p:nvGrpSpPr>
        <p:grpSpPr>
          <a:xfrm>
            <a:off x="4059725" y="4299400"/>
            <a:ext cx="541838" cy="281729"/>
            <a:chOff x="3849132" y="1149496"/>
            <a:chExt cx="582980" cy="206185"/>
          </a:xfrm>
          <a:solidFill>
            <a:srgbClr val="FFFFFF"/>
          </a:solidFill>
        </p:grpSpPr>
        <p:sp>
          <p:nvSpPr>
            <p:cNvPr id="60" name="Box"/>
            <p:cNvSpPr/>
            <p:nvPr>
              <p:custDataLst>
                <p:tags r:id="rId16"/>
              </p:custDataLst>
            </p:nvPr>
          </p:nvSpPr>
          <p:spPr>
            <a:xfrm>
              <a:off x="3849132" y="1216193"/>
              <a:ext cx="582980" cy="139488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 조회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Arrow"/>
            <p:cNvSpPr/>
            <p:nvPr>
              <p:custDataLst>
                <p:tags r:id="rId17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2" name="Gap"/>
            <p:cNvCxnSpPr/>
            <p:nvPr>
              <p:custDataLst>
                <p:tags r:id="rId18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타원 62"/>
          <p:cNvSpPr/>
          <p:nvPr/>
        </p:nvSpPr>
        <p:spPr>
          <a:xfrm>
            <a:off x="4523448" y="429309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3</a:t>
            </a:r>
          </a:p>
        </p:txBody>
      </p:sp>
      <p:grpSp>
        <p:nvGrpSpPr>
          <p:cNvPr id="69" name="Tooltip"/>
          <p:cNvGrpSpPr/>
          <p:nvPr>
            <p:custDataLst>
              <p:tags r:id="rId4"/>
            </p:custDataLst>
          </p:nvPr>
        </p:nvGrpSpPr>
        <p:grpSpPr>
          <a:xfrm>
            <a:off x="118910" y="5877277"/>
            <a:ext cx="876584" cy="281724"/>
            <a:chOff x="3669037" y="1149496"/>
            <a:chExt cx="943140" cy="206181"/>
          </a:xfrm>
          <a:solidFill>
            <a:srgbClr val="FFFFFF"/>
          </a:solidFill>
        </p:grpSpPr>
        <p:sp>
          <p:nvSpPr>
            <p:cNvPr id="70" name="Box"/>
            <p:cNvSpPr/>
            <p:nvPr>
              <p:custDataLst>
                <p:tags r:id="rId13"/>
              </p:custDataLst>
            </p:nvPr>
          </p:nvSpPr>
          <p:spPr>
            <a:xfrm>
              <a:off x="3669037" y="1216189"/>
              <a:ext cx="943140" cy="139488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전시할 상품 체크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Arrow"/>
            <p:cNvSpPr/>
            <p:nvPr>
              <p:custDataLst>
                <p:tags r:id="rId14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2" name="Gap"/>
            <p:cNvCxnSpPr/>
            <p:nvPr>
              <p:custDataLst>
                <p:tags r:id="rId15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타원 72"/>
          <p:cNvSpPr/>
          <p:nvPr/>
        </p:nvSpPr>
        <p:spPr>
          <a:xfrm>
            <a:off x="923048" y="5855501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4</a:t>
            </a:r>
          </a:p>
        </p:txBody>
      </p:sp>
      <p:grpSp>
        <p:nvGrpSpPr>
          <p:cNvPr id="74" name="Tooltip"/>
          <p:cNvGrpSpPr/>
          <p:nvPr>
            <p:custDataLst>
              <p:tags r:id="rId5"/>
            </p:custDataLst>
          </p:nvPr>
        </p:nvGrpSpPr>
        <p:grpSpPr>
          <a:xfrm>
            <a:off x="4523448" y="3933056"/>
            <a:ext cx="541838" cy="257285"/>
            <a:chOff x="1160180" y="1689596"/>
            <a:chExt cx="304722" cy="257285"/>
          </a:xfrm>
        </p:grpSpPr>
        <p:sp>
          <p:nvSpPr>
            <p:cNvPr id="75" name="Box"/>
            <p:cNvSpPr/>
            <p:nvPr>
              <p:custDataLst>
                <p:tags r:id="rId10"/>
              </p:custDataLst>
            </p:nvPr>
          </p:nvSpPr>
          <p:spPr>
            <a:xfrm>
              <a:off x="1160180" y="1689596"/>
              <a:ext cx="304722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 하기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Arrow"/>
            <p:cNvSpPr/>
            <p:nvPr>
              <p:custDataLst>
                <p:tags r:id="rId11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7" name="Gap"/>
            <p:cNvCxnSpPr/>
            <p:nvPr>
              <p:custDataLst>
                <p:tags r:id="rId12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타원 80"/>
          <p:cNvSpPr/>
          <p:nvPr/>
        </p:nvSpPr>
        <p:spPr>
          <a:xfrm>
            <a:off x="4991236" y="381750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5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7" cstate="print"/>
          <a:srcRect b="45470"/>
          <a:stretch>
            <a:fillRect/>
          </a:stretch>
        </p:blipFill>
        <p:spPr bwMode="auto">
          <a:xfrm>
            <a:off x="5508104" y="1916832"/>
            <a:ext cx="3208973" cy="4649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9" name="꺾인 연결선 54"/>
          <p:cNvCxnSpPr>
            <a:stCxn id="11268" idx="3"/>
            <a:endCxn id="11269" idx="1"/>
          </p:cNvCxnSpPr>
          <p:nvPr/>
        </p:nvCxnSpPr>
        <p:spPr>
          <a:xfrm>
            <a:off x="5049158" y="2665715"/>
            <a:ext cx="458946" cy="157594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Tooltip"/>
          <p:cNvGrpSpPr/>
          <p:nvPr>
            <p:custDataLst>
              <p:tags r:id="rId6"/>
            </p:custDataLst>
          </p:nvPr>
        </p:nvGrpSpPr>
        <p:grpSpPr>
          <a:xfrm>
            <a:off x="4712876" y="2348880"/>
            <a:ext cx="980168" cy="257285"/>
            <a:chOff x="1036925" y="1689596"/>
            <a:chExt cx="551233" cy="257285"/>
          </a:xfrm>
        </p:grpSpPr>
        <p:sp>
          <p:nvSpPr>
            <p:cNvPr id="48" name="Box"/>
            <p:cNvSpPr/>
            <p:nvPr>
              <p:custDataLst>
                <p:tags r:id="rId7"/>
              </p:custDataLst>
            </p:nvPr>
          </p:nvSpPr>
          <p:spPr>
            <a:xfrm>
              <a:off x="1036925" y="1689596"/>
              <a:ext cx="551233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쇼핑몰 페이지 확인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Arrow"/>
            <p:cNvSpPr/>
            <p:nvPr>
              <p:custDataLst>
                <p:tags r:id="rId8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5" name="Gap"/>
            <p:cNvCxnSpPr/>
            <p:nvPr>
              <p:custDataLst>
                <p:tags r:id="rId9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타원 55"/>
          <p:cNvSpPr/>
          <p:nvPr/>
        </p:nvSpPr>
        <p:spPr>
          <a:xfrm>
            <a:off x="5615835" y="2233330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 현황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7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최근 회원 가입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탈퇴 수 현황 및 전체 누적 가입 수 현황을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0000" y="1772816"/>
            <a:ext cx="8186738" cy="3981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60101" y="3068960"/>
            <a:ext cx="398621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43808" y="3263775"/>
            <a:ext cx="437198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" name="Tooltip"/>
          <p:cNvGrpSpPr/>
          <p:nvPr>
            <p:custDataLst>
              <p:tags r:id="rId1"/>
            </p:custDataLst>
          </p:nvPr>
        </p:nvGrpSpPr>
        <p:grpSpPr>
          <a:xfrm>
            <a:off x="2167270" y="2809956"/>
            <a:ext cx="1999826" cy="388730"/>
            <a:chOff x="870041" y="1558151"/>
            <a:chExt cx="1999826" cy="388730"/>
          </a:xfrm>
        </p:grpSpPr>
        <p:sp>
          <p:nvSpPr>
            <p:cNvPr id="55" name="Box"/>
            <p:cNvSpPr/>
            <p:nvPr>
              <p:custDataLst>
                <p:tags r:id="rId2"/>
              </p:custDataLst>
            </p:nvPr>
          </p:nvSpPr>
          <p:spPr>
            <a:xfrm>
              <a:off x="870041" y="1558151"/>
              <a:ext cx="1999826" cy="322040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그래프 선상의 점에 마우스 커서를 올리면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수치를 정확하게 확인할 수 있습니다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56" name="Arrow"/>
            <p:cNvSpPr/>
            <p:nvPr>
              <p:custDataLst>
                <p:tags r:id="rId3"/>
              </p:custDataLst>
            </p:nvPr>
          </p:nvSpPr>
          <p:spPr>
            <a:xfrm rot="10800000">
              <a:off x="1758068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7" name="Gap"/>
            <p:cNvCxnSpPr/>
            <p:nvPr>
              <p:custDataLst>
                <p:tags r:id="rId4"/>
              </p:custDataLst>
            </p:nvPr>
          </p:nvCxnSpPr>
          <p:spPr>
            <a:xfrm>
              <a:off x="1763421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 리스트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7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함께누리몰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가입 회원의 신상 정보를 유형별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개인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기업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기관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 cstate="print"/>
          <a:srcRect b="49185"/>
          <a:stretch>
            <a:fillRect/>
          </a:stretch>
        </p:blipFill>
        <p:spPr bwMode="auto">
          <a:xfrm>
            <a:off x="360000" y="1916832"/>
            <a:ext cx="7224713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5788879" y="4559357"/>
            <a:ext cx="27351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788879" y="5042204"/>
            <a:ext cx="27351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788879" y="5301208"/>
            <a:ext cx="27351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788879" y="5524489"/>
            <a:ext cx="27351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788879" y="5776236"/>
            <a:ext cx="27351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788879" y="5963794"/>
            <a:ext cx="27351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70128" y="4559357"/>
            <a:ext cx="27351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228184" y="5048899"/>
            <a:ext cx="27351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156176" y="5293951"/>
            <a:ext cx="27351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192461" y="5531746"/>
            <a:ext cx="27351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56176" y="5733256"/>
            <a:ext cx="27351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228184" y="5975569"/>
            <a:ext cx="27351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228184" y="5784055"/>
            <a:ext cx="27351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Tooltip"/>
          <p:cNvGrpSpPr/>
          <p:nvPr>
            <p:custDataLst>
              <p:tags r:id="rId1"/>
            </p:custDataLst>
          </p:nvPr>
        </p:nvGrpSpPr>
        <p:grpSpPr>
          <a:xfrm>
            <a:off x="3233543" y="4888045"/>
            <a:ext cx="3048270" cy="413164"/>
            <a:chOff x="3284338" y="1149496"/>
            <a:chExt cx="1663558" cy="302375"/>
          </a:xfrm>
          <a:solidFill>
            <a:srgbClr val="FFFFFF"/>
          </a:solidFill>
        </p:grpSpPr>
        <p:sp>
          <p:nvSpPr>
            <p:cNvPr id="35" name="Box"/>
            <p:cNvSpPr/>
            <p:nvPr>
              <p:custDataLst>
                <p:tags r:id="rId6"/>
              </p:custDataLst>
            </p:nvPr>
          </p:nvSpPr>
          <p:spPr>
            <a:xfrm>
              <a:off x="3284338" y="1216185"/>
              <a:ext cx="1663558" cy="23568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회원 </a:t>
              </a:r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탈퇴시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아이디및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이름은 식별할 수 없도록 일부 변형이 되고 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전화번호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</a:t>
              </a:r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이메일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 개인 정보는 사라지게 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Arrow"/>
            <p:cNvSpPr/>
            <p:nvPr>
              <p:custDataLst>
                <p:tags r:id="rId7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7" name="Gap"/>
            <p:cNvCxnSpPr/>
            <p:nvPr>
              <p:custDataLst>
                <p:tags r:id="rId8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Tooltip"/>
          <p:cNvGrpSpPr/>
          <p:nvPr>
            <p:custDataLst>
              <p:tags r:id="rId2"/>
            </p:custDataLst>
          </p:nvPr>
        </p:nvGrpSpPr>
        <p:grpSpPr>
          <a:xfrm>
            <a:off x="2261049" y="5517232"/>
            <a:ext cx="2208297" cy="257285"/>
            <a:chOff x="919181" y="1689596"/>
            <a:chExt cx="2208297" cy="257285"/>
          </a:xfrm>
        </p:grpSpPr>
        <p:sp>
          <p:nvSpPr>
            <p:cNvPr id="39" name="Box"/>
            <p:cNvSpPr/>
            <p:nvPr>
              <p:custDataLst>
                <p:tags r:id="rId3"/>
              </p:custDataLst>
            </p:nvPr>
          </p:nvSpPr>
          <p:spPr>
            <a:xfrm>
              <a:off x="919181" y="1689596"/>
              <a:ext cx="2208297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아이디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클릭시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상세 조회 페이지로 이동합니다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40" name="Arrow"/>
            <p:cNvSpPr/>
            <p:nvPr>
              <p:custDataLst>
                <p:tags r:id="rId4"/>
              </p:custDataLst>
            </p:nvPr>
          </p:nvSpPr>
          <p:spPr>
            <a:xfrm rot="10800000">
              <a:off x="1758068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1" name="Gap"/>
            <p:cNvCxnSpPr/>
            <p:nvPr>
              <p:custDataLst>
                <p:tags r:id="rId5"/>
              </p:custDataLst>
            </p:nvPr>
          </p:nvCxnSpPr>
          <p:spPr>
            <a:xfrm>
              <a:off x="1763421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 리스트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 정보 상세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7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개별 회원 정보를 상세하게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 b="51069"/>
          <a:stretch>
            <a:fillRect/>
          </a:stretch>
        </p:blipFill>
        <p:spPr bwMode="auto">
          <a:xfrm>
            <a:off x="360000" y="1916832"/>
            <a:ext cx="7243763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0000" y="1745185"/>
            <a:ext cx="7243763" cy="175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2" name="Tooltip"/>
          <p:cNvGrpSpPr/>
          <p:nvPr>
            <p:custDataLst>
              <p:tags r:id="rId1"/>
            </p:custDataLst>
          </p:nvPr>
        </p:nvGrpSpPr>
        <p:grpSpPr>
          <a:xfrm>
            <a:off x="539552" y="3933056"/>
            <a:ext cx="3189335" cy="257285"/>
            <a:chOff x="919181" y="1689596"/>
            <a:chExt cx="3189335" cy="257285"/>
          </a:xfrm>
        </p:grpSpPr>
        <p:sp>
          <p:nvSpPr>
            <p:cNvPr id="33" name="Box"/>
            <p:cNvSpPr/>
            <p:nvPr>
              <p:custDataLst>
                <p:tags r:id="rId2"/>
              </p:custDataLst>
            </p:nvPr>
          </p:nvSpPr>
          <p:spPr>
            <a:xfrm>
              <a:off x="919181" y="1689596"/>
              <a:ext cx="3189335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회원이 쇼핑몰에서 활동한 내역들을 통합적으로 조회할 수 있습니다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34" name="Arrow"/>
            <p:cNvSpPr/>
            <p:nvPr>
              <p:custDataLst>
                <p:tags r:id="rId3"/>
              </p:custDataLst>
            </p:nvPr>
          </p:nvSpPr>
          <p:spPr>
            <a:xfrm rot="10800000">
              <a:off x="1758068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8" name="Gap"/>
            <p:cNvCxnSpPr/>
            <p:nvPr>
              <p:custDataLst>
                <p:tags r:id="rId4"/>
              </p:custDataLst>
            </p:nvPr>
          </p:nvCxnSpPr>
          <p:spPr>
            <a:xfrm>
              <a:off x="1763421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 리스트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 정보 수정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0000" y="1628800"/>
            <a:ext cx="804862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 정보를 수정할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940152" y="2284129"/>
            <a:ext cx="2000250" cy="8524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직선 화살표 연결선 10"/>
          <p:cNvCxnSpPr>
            <a:endCxn id="4099" idx="1"/>
          </p:cNvCxnSpPr>
          <p:nvPr/>
        </p:nvCxnSpPr>
        <p:spPr>
          <a:xfrm>
            <a:off x="5652120" y="2708920"/>
            <a:ext cx="288032" cy="14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Tooltip"/>
          <p:cNvGrpSpPr/>
          <p:nvPr>
            <p:custDataLst>
              <p:tags r:id="rId1"/>
            </p:custDataLst>
          </p:nvPr>
        </p:nvGrpSpPr>
        <p:grpSpPr>
          <a:xfrm>
            <a:off x="2534005" y="1996098"/>
            <a:ext cx="2059857" cy="453485"/>
            <a:chOff x="2674545" y="1093919"/>
            <a:chExt cx="912461" cy="453485"/>
          </a:xfrm>
          <a:solidFill>
            <a:srgbClr val="FFFFFF"/>
          </a:solidFill>
        </p:grpSpPr>
        <p:sp>
          <p:nvSpPr>
            <p:cNvPr id="18" name="Box"/>
            <p:cNvSpPr/>
            <p:nvPr>
              <p:custDataLst>
                <p:tags r:id="rId6"/>
              </p:custDataLst>
            </p:nvPr>
          </p:nvSpPr>
          <p:spPr>
            <a:xfrm>
              <a:off x="2741286" y="1093919"/>
              <a:ext cx="845720" cy="45348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체크시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통계</a:t>
              </a:r>
              <a:r>
                <a:rPr lang="en-US" altLang="ko-KR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&gt;</a:t>
              </a: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공공기관별 매출 현황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에서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해당 항목으로 별도 분류되어 데이터가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조회됩니다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19" name="Arrow"/>
            <p:cNvSpPr/>
            <p:nvPr>
              <p:custDataLst>
                <p:tags r:id="rId7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0" name="Gap"/>
            <p:cNvCxnSpPr/>
            <p:nvPr>
              <p:custDataLst>
                <p:tags r:id="rId8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Tooltip"/>
          <p:cNvGrpSpPr/>
          <p:nvPr>
            <p:custDataLst>
              <p:tags r:id="rId2"/>
            </p:custDataLst>
          </p:nvPr>
        </p:nvGrpSpPr>
        <p:grpSpPr>
          <a:xfrm>
            <a:off x="2987828" y="3472952"/>
            <a:ext cx="2150489" cy="322040"/>
            <a:chOff x="2674545" y="1159642"/>
            <a:chExt cx="952609" cy="322040"/>
          </a:xfrm>
          <a:solidFill>
            <a:srgbClr val="FFFFFF"/>
          </a:solidFill>
        </p:grpSpPr>
        <p:sp>
          <p:nvSpPr>
            <p:cNvPr id="22" name="Box"/>
            <p:cNvSpPr/>
            <p:nvPr>
              <p:custDataLst>
                <p:tags r:id="rId3"/>
              </p:custDataLst>
            </p:nvPr>
          </p:nvSpPr>
          <p:spPr>
            <a:xfrm>
              <a:off x="2741285" y="1159642"/>
              <a:ext cx="885869" cy="322040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자치구 관련 매출 통계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조회시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반영되므로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정확히 선택되어야 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23" name="Arrow"/>
            <p:cNvSpPr/>
            <p:nvPr>
              <p:custDataLst>
                <p:tags r:id="rId4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4" name="Gap"/>
            <p:cNvCxnSpPr/>
            <p:nvPr>
              <p:custDataLst>
                <p:tags r:id="rId5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 리스트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(1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년이상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미접속자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최근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접속일이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년 이상 지난 회원들의 리스트를 별도로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00" y="1772816"/>
            <a:ext cx="7086600" cy="360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직선 연결선 87"/>
          <p:cNvCxnSpPr>
            <a:stCxn id="46" idx="2"/>
            <a:endCxn id="47" idx="0"/>
          </p:cNvCxnSpPr>
          <p:nvPr/>
        </p:nvCxnSpPr>
        <p:spPr>
          <a:xfrm>
            <a:off x="2206696" y="2021248"/>
            <a:ext cx="0" cy="680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쇼핑몰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6"/>
            <a:ext cx="9144000" cy="641653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2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1. </a:t>
            </a:r>
            <a:r>
              <a:rPr lang="ko-KR" altLang="en-US" sz="12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쇼핑몰 프로세스</a:t>
            </a:r>
            <a:endParaRPr lang="en-US" altLang="ko-KR" sz="12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58524" y="1196752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A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00A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메인페이지</a:t>
            </a:r>
            <a:endParaRPr lang="en-US" altLang="ko-KR" sz="900" b="1" dirty="0" smtClean="0">
              <a:solidFill>
                <a:srgbClr val="00A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58524" y="1484784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A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00A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회원가입</a:t>
            </a:r>
            <a:endParaRPr lang="en-US" altLang="ko-KR" sz="900" b="1" dirty="0" smtClean="0">
              <a:solidFill>
                <a:srgbClr val="00A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30532" y="3393978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A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00A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로그인</a:t>
            </a:r>
            <a:endParaRPr lang="en-US" altLang="ko-KR" sz="900" b="1" dirty="0" smtClean="0">
              <a:solidFill>
                <a:srgbClr val="00A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58524" y="5098227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쇼핑</a:t>
            </a:r>
            <a:endParaRPr lang="en-US" altLang="ko-KR" sz="900" b="1" dirty="0" smtClean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666636" y="5908831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대분류 페이지</a:t>
            </a:r>
            <a:endParaRPr lang="en-US" altLang="ko-KR" sz="900" b="1" dirty="0" smtClean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666636" y="6208176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중분류 페이지</a:t>
            </a:r>
            <a:endParaRPr lang="en-US" altLang="ko-KR" sz="900" b="1" dirty="0" smtClean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111285" y="1232261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1C8B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1C8BD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상세 페이지</a:t>
            </a:r>
            <a:endParaRPr lang="en-US" altLang="ko-KR" sz="900" b="1" dirty="0" smtClean="0">
              <a:solidFill>
                <a:srgbClr val="1C8BD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040767" y="1860085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위시리스트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040767" y="2469098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결제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36324" y="3723635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A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00A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마이페이지</a:t>
            </a:r>
            <a:endParaRPr lang="en-US" altLang="ko-KR" sz="900" b="1" dirty="0" smtClean="0">
              <a:solidFill>
                <a:srgbClr val="00A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40767" y="4149080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A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00A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주문리스트</a:t>
            </a:r>
            <a:endParaRPr lang="en-US" altLang="ko-KR" sz="900" b="1" dirty="0" smtClean="0">
              <a:solidFill>
                <a:srgbClr val="00A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040767" y="4474600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A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00A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구매확정</a:t>
            </a:r>
            <a:endParaRPr lang="en-US" altLang="ko-KR" sz="900" b="1" dirty="0" smtClean="0">
              <a:solidFill>
                <a:srgbClr val="00A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044760" y="4795007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A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00A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취소</a:t>
            </a:r>
            <a:endParaRPr lang="en-US" altLang="ko-KR" sz="900" b="1" dirty="0" smtClean="0">
              <a:solidFill>
                <a:srgbClr val="00A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666636" y="1810804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회원 그룹 선택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666636" y="2089339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본인인증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666636" y="2367874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회원약관 동의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961826" y="2089339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휴대폰 인증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963731" y="2374632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아이핀 인증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666636" y="2646409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회원정보 입력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666636" y="2924944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가입 완료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59" name="꺾인 연결선 58"/>
          <p:cNvCxnSpPr>
            <a:stCxn id="34" idx="2"/>
            <a:endCxn id="46" idx="1"/>
          </p:cNvCxnSpPr>
          <p:nvPr/>
        </p:nvCxnSpPr>
        <p:spPr>
          <a:xfrm rot="16200000" flipH="1">
            <a:off x="1322211" y="1571601"/>
            <a:ext cx="220798" cy="46805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47" idx="3"/>
            <a:endCxn id="49" idx="1"/>
          </p:cNvCxnSpPr>
          <p:nvPr/>
        </p:nvCxnSpPr>
        <p:spPr>
          <a:xfrm>
            <a:off x="2746756" y="2194561"/>
            <a:ext cx="21507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47" idx="3"/>
            <a:endCxn id="50" idx="1"/>
          </p:cNvCxnSpPr>
          <p:nvPr/>
        </p:nvCxnSpPr>
        <p:spPr>
          <a:xfrm>
            <a:off x="2746756" y="2194561"/>
            <a:ext cx="216975" cy="2852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모서리가 둥근 직사각형 67"/>
          <p:cNvSpPr/>
          <p:nvPr/>
        </p:nvSpPr>
        <p:spPr>
          <a:xfrm>
            <a:off x="1666636" y="3789040"/>
            <a:ext cx="1512166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회원 로그인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1666636" y="4071492"/>
            <a:ext cx="1512166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비회원 로그인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1666635" y="4359524"/>
            <a:ext cx="1512167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회원 가입하기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1665338" y="4647556"/>
            <a:ext cx="1513465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아이디</a:t>
            </a:r>
            <a:r>
              <a: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비밀번호 찾기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72" name="꺾인 연결선 71"/>
          <p:cNvCxnSpPr>
            <a:stCxn id="35" idx="2"/>
            <a:endCxn id="68" idx="1"/>
          </p:cNvCxnSpPr>
          <p:nvPr/>
        </p:nvCxnSpPr>
        <p:spPr>
          <a:xfrm rot="16200000" flipH="1">
            <a:off x="1323694" y="3551320"/>
            <a:ext cx="289840" cy="39604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35" idx="2"/>
            <a:endCxn id="69" idx="1"/>
          </p:cNvCxnSpPr>
          <p:nvPr/>
        </p:nvCxnSpPr>
        <p:spPr>
          <a:xfrm rot="16200000" flipH="1">
            <a:off x="1182468" y="3692546"/>
            <a:ext cx="572292" cy="39604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35" idx="2"/>
            <a:endCxn id="70" idx="1"/>
          </p:cNvCxnSpPr>
          <p:nvPr/>
        </p:nvCxnSpPr>
        <p:spPr>
          <a:xfrm rot="16200000" flipH="1">
            <a:off x="1038451" y="3836562"/>
            <a:ext cx="860324" cy="39604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35" idx="2"/>
            <a:endCxn id="71" idx="1"/>
          </p:cNvCxnSpPr>
          <p:nvPr/>
        </p:nvCxnSpPr>
        <p:spPr>
          <a:xfrm rot="16200000" flipH="1">
            <a:off x="893787" y="3981227"/>
            <a:ext cx="1148356" cy="39474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Tooltip"/>
          <p:cNvGrpSpPr/>
          <p:nvPr>
            <p:custDataLst>
              <p:tags r:id="rId1"/>
            </p:custDataLst>
          </p:nvPr>
        </p:nvGrpSpPr>
        <p:grpSpPr>
          <a:xfrm>
            <a:off x="557227" y="2043742"/>
            <a:ext cx="1033370" cy="289179"/>
            <a:chOff x="1481750" y="1176070"/>
            <a:chExt cx="1033370" cy="289179"/>
          </a:xfrm>
          <a:solidFill>
            <a:srgbClr val="FFFFFF"/>
          </a:solidFill>
        </p:grpSpPr>
        <p:sp>
          <p:nvSpPr>
            <p:cNvPr id="85" name="Box"/>
            <p:cNvSpPr/>
            <p:nvPr>
              <p:custDataLst>
                <p:tags r:id="rId6"/>
              </p:custDataLst>
            </p:nvPr>
          </p:nvSpPr>
          <p:spPr>
            <a:xfrm>
              <a:off x="1481750" y="1176070"/>
              <a:ext cx="966680" cy="289179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개인 회원의 경우에만</a:t>
              </a:r>
              <a:endPara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  <a:p>
              <a:pPr algn="r"/>
              <a:r>
                <a:rPr lang="ko-KR" altLang="en-US" sz="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본인인증 수행</a:t>
              </a:r>
              <a:endParaRPr 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6" name="Arrow"/>
            <p:cNvSpPr/>
            <p:nvPr>
              <p:custDataLst>
                <p:tags r:id="rId7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cxnSp>
          <p:nvCxnSpPr>
            <p:cNvPr id="87" name="Gap"/>
            <p:cNvCxnSpPr/>
            <p:nvPr>
              <p:custDataLst>
                <p:tags r:id="rId8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꺾인 연결선 90"/>
          <p:cNvCxnSpPr>
            <a:stCxn id="54" idx="2"/>
            <a:endCxn id="35" idx="0"/>
          </p:cNvCxnSpPr>
          <p:nvPr/>
        </p:nvCxnSpPr>
        <p:spPr>
          <a:xfrm rot="5400000">
            <a:off x="1609349" y="2796631"/>
            <a:ext cx="258590" cy="93610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68" idx="3"/>
            <a:endCxn id="36" idx="3"/>
          </p:cNvCxnSpPr>
          <p:nvPr/>
        </p:nvCxnSpPr>
        <p:spPr>
          <a:xfrm flipH="1">
            <a:off x="1738644" y="3894262"/>
            <a:ext cx="1440158" cy="1309187"/>
          </a:xfrm>
          <a:prstGeom prst="bentConnector3">
            <a:avLst>
              <a:gd name="adj1" fmla="val -1587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stCxn id="69" idx="3"/>
            <a:endCxn id="36" idx="3"/>
          </p:cNvCxnSpPr>
          <p:nvPr/>
        </p:nvCxnSpPr>
        <p:spPr>
          <a:xfrm flipH="1">
            <a:off x="1738644" y="4176714"/>
            <a:ext cx="1440158" cy="1026735"/>
          </a:xfrm>
          <a:prstGeom prst="bentConnector3">
            <a:avLst>
              <a:gd name="adj1" fmla="val -1587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모서리가 둥근 직사각형 107"/>
          <p:cNvSpPr/>
          <p:nvPr/>
        </p:nvSpPr>
        <p:spPr>
          <a:xfrm>
            <a:off x="1661864" y="5616084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메인페이지</a:t>
            </a:r>
            <a:endParaRPr lang="en-US" altLang="ko-KR" sz="900" b="1" dirty="0" smtClean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6033817" y="1555578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견적요청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110" name="꺾인 연결선 109"/>
          <p:cNvCxnSpPr>
            <a:stCxn id="36" idx="2"/>
            <a:endCxn id="108" idx="0"/>
          </p:cNvCxnSpPr>
          <p:nvPr/>
        </p:nvCxnSpPr>
        <p:spPr>
          <a:xfrm rot="16200000" flipH="1">
            <a:off x="1546548" y="4960707"/>
            <a:ext cx="307413" cy="100334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>
            <a:stCxn id="108" idx="2"/>
            <a:endCxn id="37" idx="0"/>
          </p:cNvCxnSpPr>
          <p:nvPr/>
        </p:nvCxnSpPr>
        <p:spPr>
          <a:xfrm>
            <a:off x="2201924" y="5826528"/>
            <a:ext cx="4772" cy="8230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stCxn id="37" idx="2"/>
            <a:endCxn id="38" idx="0"/>
          </p:cNvCxnSpPr>
          <p:nvPr/>
        </p:nvCxnSpPr>
        <p:spPr>
          <a:xfrm>
            <a:off x="2206696" y="6119275"/>
            <a:ext cx="0" cy="8890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47" idx="2"/>
            <a:endCxn id="48" idx="0"/>
          </p:cNvCxnSpPr>
          <p:nvPr/>
        </p:nvCxnSpPr>
        <p:spPr>
          <a:xfrm>
            <a:off x="2206696" y="2299783"/>
            <a:ext cx="0" cy="680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>
            <a:stCxn id="48" idx="2"/>
            <a:endCxn id="53" idx="0"/>
          </p:cNvCxnSpPr>
          <p:nvPr/>
        </p:nvCxnSpPr>
        <p:spPr>
          <a:xfrm>
            <a:off x="2206696" y="2578318"/>
            <a:ext cx="0" cy="680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>
            <a:stCxn id="53" idx="2"/>
            <a:endCxn id="54" idx="0"/>
          </p:cNvCxnSpPr>
          <p:nvPr/>
        </p:nvCxnSpPr>
        <p:spPr>
          <a:xfrm>
            <a:off x="2206696" y="2856853"/>
            <a:ext cx="0" cy="680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 131"/>
          <p:cNvCxnSpPr>
            <a:stCxn id="38" idx="2"/>
            <a:endCxn id="39" idx="1"/>
          </p:cNvCxnSpPr>
          <p:nvPr/>
        </p:nvCxnSpPr>
        <p:spPr>
          <a:xfrm rot="5400000" flipH="1" flipV="1">
            <a:off x="1118421" y="2425757"/>
            <a:ext cx="5081137" cy="2904589"/>
          </a:xfrm>
          <a:prstGeom prst="bentConnector4">
            <a:avLst>
              <a:gd name="adj1" fmla="val -4499"/>
              <a:gd name="adj2" fmla="val 8104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모서리가 둥근 직사각형 135"/>
          <p:cNvSpPr/>
          <p:nvPr/>
        </p:nvSpPr>
        <p:spPr>
          <a:xfrm>
            <a:off x="7473472" y="2055268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카드결제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7473472" y="2325370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무통장 입금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7473472" y="2595472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방문결제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7473472" y="2865574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비교견적 요청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7473472" y="1409903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견적요청 상품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7473472" y="1687684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대량구매 견적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71" name="모서리가 둥근 직사각형 170"/>
          <p:cNvSpPr/>
          <p:nvPr/>
        </p:nvSpPr>
        <p:spPr>
          <a:xfrm>
            <a:off x="6040767" y="2164592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장바구니</a:t>
            </a: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172" name="꺾인 연결선 171"/>
          <p:cNvCxnSpPr>
            <a:stCxn id="39" idx="2"/>
            <a:endCxn id="109" idx="1"/>
          </p:cNvCxnSpPr>
          <p:nvPr/>
        </p:nvCxnSpPr>
        <p:spPr>
          <a:xfrm rot="16200000" flipH="1">
            <a:off x="5733534" y="1360516"/>
            <a:ext cx="218095" cy="38247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꺾인 연결선 174"/>
          <p:cNvCxnSpPr>
            <a:stCxn id="39" idx="2"/>
            <a:endCxn id="40" idx="1"/>
          </p:cNvCxnSpPr>
          <p:nvPr/>
        </p:nvCxnSpPr>
        <p:spPr>
          <a:xfrm rot="16200000" flipH="1">
            <a:off x="5584755" y="1509295"/>
            <a:ext cx="522602" cy="38942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꺾인 연결선 177"/>
          <p:cNvCxnSpPr>
            <a:stCxn id="39" idx="2"/>
            <a:endCxn id="171" idx="1"/>
          </p:cNvCxnSpPr>
          <p:nvPr/>
        </p:nvCxnSpPr>
        <p:spPr>
          <a:xfrm rot="16200000" flipH="1">
            <a:off x="5432502" y="1661548"/>
            <a:ext cx="827109" cy="38942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>
            <a:stCxn id="39" idx="2"/>
            <a:endCxn id="41" idx="1"/>
          </p:cNvCxnSpPr>
          <p:nvPr/>
        </p:nvCxnSpPr>
        <p:spPr>
          <a:xfrm rot="16200000" flipH="1">
            <a:off x="5280249" y="1813801"/>
            <a:ext cx="1131615" cy="38942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>
            <a:stCxn id="109" idx="3"/>
            <a:endCxn id="140" idx="1"/>
          </p:cNvCxnSpPr>
          <p:nvPr/>
        </p:nvCxnSpPr>
        <p:spPr>
          <a:xfrm flipV="1">
            <a:off x="7113937" y="1515125"/>
            <a:ext cx="359535" cy="1456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>
            <a:stCxn id="109" idx="3"/>
            <a:endCxn id="141" idx="1"/>
          </p:cNvCxnSpPr>
          <p:nvPr/>
        </p:nvCxnSpPr>
        <p:spPr>
          <a:xfrm>
            <a:off x="7113937" y="1660800"/>
            <a:ext cx="359535" cy="1321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>
            <a:stCxn id="41" idx="3"/>
            <a:endCxn id="136" idx="1"/>
          </p:cNvCxnSpPr>
          <p:nvPr/>
        </p:nvCxnSpPr>
        <p:spPr>
          <a:xfrm flipV="1">
            <a:off x="7120887" y="2160490"/>
            <a:ext cx="352585" cy="4138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>
            <a:stCxn id="41" idx="3"/>
            <a:endCxn id="137" idx="1"/>
          </p:cNvCxnSpPr>
          <p:nvPr/>
        </p:nvCxnSpPr>
        <p:spPr>
          <a:xfrm flipV="1">
            <a:off x="7120887" y="2430592"/>
            <a:ext cx="352585" cy="14372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>
            <a:stCxn id="41" idx="3"/>
            <a:endCxn id="138" idx="1"/>
          </p:cNvCxnSpPr>
          <p:nvPr/>
        </p:nvCxnSpPr>
        <p:spPr>
          <a:xfrm>
            <a:off x="7120887" y="2574320"/>
            <a:ext cx="352585" cy="1263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>
            <a:stCxn id="41" idx="3"/>
            <a:endCxn id="139" idx="1"/>
          </p:cNvCxnSpPr>
          <p:nvPr/>
        </p:nvCxnSpPr>
        <p:spPr>
          <a:xfrm>
            <a:off x="7120887" y="2574320"/>
            <a:ext cx="352585" cy="39647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41" idx="2"/>
            <a:endCxn id="216" idx="0"/>
          </p:cNvCxnSpPr>
          <p:nvPr/>
        </p:nvCxnSpPr>
        <p:spPr>
          <a:xfrm rot="5400000">
            <a:off x="5805643" y="2550284"/>
            <a:ext cx="645927" cy="90444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모서리가 둥근 직사각형 215"/>
          <p:cNvSpPr/>
          <p:nvPr/>
        </p:nvSpPr>
        <p:spPr>
          <a:xfrm>
            <a:off x="5136324" y="3325469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A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00A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결제완료</a:t>
            </a:r>
            <a:endParaRPr lang="en-US" altLang="ko-KR" sz="900" b="1" dirty="0" smtClean="0">
              <a:solidFill>
                <a:srgbClr val="00A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220" name="직선 연결선 219"/>
          <p:cNvCxnSpPr>
            <a:stCxn id="216" idx="2"/>
            <a:endCxn id="42" idx="0"/>
          </p:cNvCxnSpPr>
          <p:nvPr/>
        </p:nvCxnSpPr>
        <p:spPr>
          <a:xfrm>
            <a:off x="5676384" y="3535913"/>
            <a:ext cx="0" cy="1877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모서리가 둥근 직사각형 222"/>
          <p:cNvSpPr/>
          <p:nvPr/>
        </p:nvSpPr>
        <p:spPr>
          <a:xfrm>
            <a:off x="6042972" y="5131874"/>
            <a:ext cx="1080120" cy="2104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A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00A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견적요청 관리</a:t>
            </a:r>
            <a:endParaRPr lang="en-US" altLang="ko-KR" sz="900" b="1" dirty="0" smtClean="0">
              <a:solidFill>
                <a:srgbClr val="00A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224" name="꺾인 연결선 223"/>
          <p:cNvCxnSpPr>
            <a:stCxn id="42" idx="2"/>
            <a:endCxn id="43" idx="1"/>
          </p:cNvCxnSpPr>
          <p:nvPr/>
        </p:nvCxnSpPr>
        <p:spPr>
          <a:xfrm rot="16200000" flipH="1">
            <a:off x="5698464" y="3911998"/>
            <a:ext cx="320223" cy="36438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꺾인 연결선 227"/>
          <p:cNvCxnSpPr>
            <a:stCxn id="42" idx="2"/>
            <a:endCxn id="44" idx="1"/>
          </p:cNvCxnSpPr>
          <p:nvPr/>
        </p:nvCxnSpPr>
        <p:spPr>
          <a:xfrm rot="16200000" flipH="1">
            <a:off x="5535704" y="4074758"/>
            <a:ext cx="645743" cy="36438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꺾인 연결선 230"/>
          <p:cNvCxnSpPr>
            <a:stCxn id="42" idx="2"/>
            <a:endCxn id="45" idx="1"/>
          </p:cNvCxnSpPr>
          <p:nvPr/>
        </p:nvCxnSpPr>
        <p:spPr>
          <a:xfrm rot="16200000" flipH="1">
            <a:off x="5377497" y="4232966"/>
            <a:ext cx="966150" cy="3683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233"/>
          <p:cNvCxnSpPr>
            <a:stCxn id="42" idx="2"/>
            <a:endCxn id="223" idx="1"/>
          </p:cNvCxnSpPr>
          <p:nvPr/>
        </p:nvCxnSpPr>
        <p:spPr>
          <a:xfrm rot="16200000" flipH="1">
            <a:off x="5208170" y="4402293"/>
            <a:ext cx="1303017" cy="36658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Tooltip"/>
          <p:cNvGrpSpPr/>
          <p:nvPr>
            <p:custDataLst>
              <p:tags r:id="rId2"/>
            </p:custDataLst>
          </p:nvPr>
        </p:nvGrpSpPr>
        <p:grpSpPr>
          <a:xfrm>
            <a:off x="7843542" y="3084613"/>
            <a:ext cx="976930" cy="254000"/>
            <a:chOff x="3694392" y="1149496"/>
            <a:chExt cx="976930" cy="228392"/>
          </a:xfrm>
          <a:solidFill>
            <a:srgbClr val="FFFFFF"/>
          </a:solidFill>
        </p:grpSpPr>
        <p:sp>
          <p:nvSpPr>
            <p:cNvPr id="241" name="Box"/>
            <p:cNvSpPr/>
            <p:nvPr>
              <p:custDataLst>
                <p:tags r:id="rId3"/>
              </p:custDataLst>
            </p:nvPr>
          </p:nvSpPr>
          <p:spPr>
            <a:xfrm>
              <a:off x="3694392" y="1212737"/>
              <a:ext cx="976930" cy="165151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 smtClean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기업</a:t>
              </a:r>
              <a:r>
                <a:rPr lang="en-US" altLang="ko-KR" sz="700" dirty="0" smtClean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/</a:t>
              </a:r>
              <a:r>
                <a:rPr lang="ko-KR" altLang="en-US" sz="700" dirty="0" smtClean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공공기관만 가능</a:t>
              </a:r>
              <a:endParaRPr lang="en-US" sz="7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42" name="Arrow"/>
            <p:cNvSpPr/>
            <p:nvPr>
              <p:custDataLst>
                <p:tags r:id="rId4"/>
              </p:custDataLst>
            </p:nvPr>
          </p:nvSpPr>
          <p:spPr>
            <a:xfrm>
              <a:off x="4144175" y="1149496"/>
              <a:ext cx="77360" cy="59966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cxnSp>
          <p:nvCxnSpPr>
            <p:cNvPr id="243" name="Gap"/>
            <p:cNvCxnSpPr/>
            <p:nvPr>
              <p:custDataLst>
                <p:tags r:id="rId5"/>
              </p:custDataLst>
            </p:nvPr>
          </p:nvCxnSpPr>
          <p:spPr>
            <a:xfrm rot="10800000">
              <a:off x="4150471" y="1209462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8386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엑셀 포인트 등록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대상 회원들의 정보를 엑셀 파일로 작성 및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업로드하여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일괄 포인트 지급처리를 수행할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4" cstate="print"/>
          <a:srcRect b="26761"/>
          <a:stretch>
            <a:fillRect/>
          </a:stretch>
        </p:blipFill>
        <p:spPr bwMode="auto">
          <a:xfrm>
            <a:off x="360000" y="1700808"/>
            <a:ext cx="5291138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Tooltip"/>
          <p:cNvGrpSpPr/>
          <p:nvPr>
            <p:custDataLst>
              <p:tags r:id="rId1"/>
            </p:custDataLst>
          </p:nvPr>
        </p:nvGrpSpPr>
        <p:grpSpPr>
          <a:xfrm>
            <a:off x="2051720" y="3068960"/>
            <a:ext cx="1512168" cy="257285"/>
            <a:chOff x="957699" y="1689596"/>
            <a:chExt cx="850422" cy="257285"/>
          </a:xfrm>
        </p:grpSpPr>
        <p:sp>
          <p:nvSpPr>
            <p:cNvPr id="10" name="Box"/>
            <p:cNvSpPr/>
            <p:nvPr>
              <p:custDataLst>
                <p:tags r:id="rId10"/>
              </p:custDataLst>
            </p:nvPr>
          </p:nvSpPr>
          <p:spPr>
            <a:xfrm>
              <a:off x="957699" y="1689596"/>
              <a:ext cx="850422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샘플 파일 다운로드 및 작성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Arrow"/>
            <p:cNvSpPr/>
            <p:nvPr>
              <p:custDataLst>
                <p:tags r:id="rId11"/>
              </p:custDataLst>
            </p:nvPr>
          </p:nvSpPr>
          <p:spPr>
            <a:xfrm rot="10800000">
              <a:off x="1366294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2" name="Gap"/>
            <p:cNvCxnSpPr/>
            <p:nvPr>
              <p:custDataLst>
                <p:tags r:id="rId12"/>
              </p:custDataLst>
            </p:nvPr>
          </p:nvCxnSpPr>
          <p:spPr>
            <a:xfrm>
              <a:off x="1378884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타원 12"/>
          <p:cNvSpPr/>
          <p:nvPr/>
        </p:nvSpPr>
        <p:spPr>
          <a:xfrm>
            <a:off x="3419872" y="299695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1</a:t>
            </a:r>
          </a:p>
        </p:txBody>
      </p:sp>
      <p:grpSp>
        <p:nvGrpSpPr>
          <p:cNvPr id="19" name="Tooltip"/>
          <p:cNvGrpSpPr/>
          <p:nvPr>
            <p:custDataLst>
              <p:tags r:id="rId2"/>
            </p:custDataLst>
          </p:nvPr>
        </p:nvGrpSpPr>
        <p:grpSpPr>
          <a:xfrm>
            <a:off x="3852746" y="3717039"/>
            <a:ext cx="646415" cy="281723"/>
            <a:chOff x="3811451" y="1149496"/>
            <a:chExt cx="478978" cy="206180"/>
          </a:xfrm>
          <a:solidFill>
            <a:srgbClr val="FFFFFF"/>
          </a:solidFill>
        </p:grpSpPr>
        <p:sp>
          <p:nvSpPr>
            <p:cNvPr id="20" name="Box"/>
            <p:cNvSpPr/>
            <p:nvPr>
              <p:custDataLst>
                <p:tags r:id="rId7"/>
              </p:custDataLst>
            </p:nvPr>
          </p:nvSpPr>
          <p:spPr>
            <a:xfrm>
              <a:off x="3811451" y="1216188"/>
              <a:ext cx="478978" cy="139488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파일 업로드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Arrow"/>
            <p:cNvSpPr/>
            <p:nvPr>
              <p:custDataLst>
                <p:tags r:id="rId8"/>
              </p:custDataLst>
            </p:nvPr>
          </p:nvSpPr>
          <p:spPr>
            <a:xfrm>
              <a:off x="3976279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2" name="Gap"/>
            <p:cNvCxnSpPr/>
            <p:nvPr>
              <p:custDataLst>
                <p:tags r:id="rId9"/>
              </p:custDataLst>
            </p:nvPr>
          </p:nvCxnSpPr>
          <p:spPr>
            <a:xfrm rot="10800000">
              <a:off x="3976280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타원 22"/>
          <p:cNvSpPr/>
          <p:nvPr/>
        </p:nvSpPr>
        <p:spPr>
          <a:xfrm>
            <a:off x="4427984" y="371703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2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563888" y="5157192"/>
            <a:ext cx="45434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Tooltip"/>
          <p:cNvGrpSpPr/>
          <p:nvPr>
            <p:custDataLst>
              <p:tags r:id="rId3"/>
            </p:custDataLst>
          </p:nvPr>
        </p:nvGrpSpPr>
        <p:grpSpPr>
          <a:xfrm>
            <a:off x="4745082" y="5877829"/>
            <a:ext cx="4072590" cy="413167"/>
            <a:chOff x="2961223" y="1149496"/>
            <a:chExt cx="4072590" cy="302377"/>
          </a:xfrm>
          <a:solidFill>
            <a:srgbClr val="FFFFFF"/>
          </a:solidFill>
        </p:grpSpPr>
        <p:sp>
          <p:nvSpPr>
            <p:cNvPr id="27" name="Box"/>
            <p:cNvSpPr/>
            <p:nvPr>
              <p:custDataLst>
                <p:tags r:id="rId4"/>
              </p:custDataLst>
            </p:nvPr>
          </p:nvSpPr>
          <p:spPr>
            <a:xfrm>
              <a:off x="2961223" y="1216188"/>
              <a:ext cx="4072590" cy="23568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빨간색으로 표시되어 있는 항목은 필수 항목이므로 빠짐없이 모두 입력하셔야 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2. 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사용구분과 적립방식 항목은 해당되는 코드 값으로 입력하셔야 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Arrow"/>
            <p:cNvSpPr/>
            <p:nvPr>
              <p:custDataLst>
                <p:tags r:id="rId5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9" name="Gap"/>
            <p:cNvCxnSpPr/>
            <p:nvPr>
              <p:custDataLst>
                <p:tags r:id="rId6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꺾인 연결선 54"/>
          <p:cNvCxnSpPr>
            <a:stCxn id="10" idx="1"/>
            <a:endCxn id="6148" idx="1"/>
          </p:cNvCxnSpPr>
          <p:nvPr/>
        </p:nvCxnSpPr>
        <p:spPr>
          <a:xfrm rot="10800000" flipH="1" flipV="1">
            <a:off x="2051720" y="3164258"/>
            <a:ext cx="1512168" cy="2640634"/>
          </a:xfrm>
          <a:prstGeom prst="bentConnector3">
            <a:avLst>
              <a:gd name="adj1" fmla="val -1511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54"/>
          <p:cNvCxnSpPr>
            <a:stCxn id="6148" idx="0"/>
            <a:endCxn id="20" idx="2"/>
          </p:cNvCxnSpPr>
          <p:nvPr/>
        </p:nvCxnSpPr>
        <p:spPr>
          <a:xfrm rot="16200000" flipV="1">
            <a:off x="4426563" y="3748153"/>
            <a:ext cx="1158430" cy="165964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5)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포인트 적립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 내역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회원별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현재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총적립포인트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및 잔여포인트 정보를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0000" y="1772816"/>
            <a:ext cx="7505224" cy="3981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1" name="Tooltip"/>
          <p:cNvGrpSpPr/>
          <p:nvPr>
            <p:custDataLst>
              <p:tags r:id="rId1"/>
            </p:custDataLst>
          </p:nvPr>
        </p:nvGrpSpPr>
        <p:grpSpPr>
          <a:xfrm>
            <a:off x="1209395" y="3140962"/>
            <a:ext cx="1656184" cy="413171"/>
            <a:chOff x="2961223" y="1149496"/>
            <a:chExt cx="2304256" cy="302381"/>
          </a:xfrm>
          <a:solidFill>
            <a:srgbClr val="FFFFFF"/>
          </a:solidFill>
        </p:grpSpPr>
        <p:sp>
          <p:nvSpPr>
            <p:cNvPr id="32" name="Box"/>
            <p:cNvSpPr/>
            <p:nvPr>
              <p:custDataLst>
                <p:tags r:id="rId2"/>
              </p:custDataLst>
            </p:nvPr>
          </p:nvSpPr>
          <p:spPr>
            <a:xfrm>
              <a:off x="2961223" y="1216191"/>
              <a:ext cx="2304256" cy="235686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회원 아이디를 클릭하면 상세 내역 조회 페이지로 이동합니다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Arrow"/>
            <p:cNvSpPr/>
            <p:nvPr>
              <p:custDataLst>
                <p:tags r:id="rId3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Gap"/>
            <p:cNvCxnSpPr/>
            <p:nvPr>
              <p:custDataLst>
                <p:tags r:id="rId4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5)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포인트 적립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 내역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-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포인트 적립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 내역 및 적립 상세 내역을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0" cstate="print"/>
          <a:srcRect b="3245"/>
          <a:stretch>
            <a:fillRect/>
          </a:stretch>
        </p:blipFill>
        <p:spPr bwMode="auto">
          <a:xfrm>
            <a:off x="360000" y="1844824"/>
            <a:ext cx="5557838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9251" y="1650571"/>
            <a:ext cx="5557838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Tooltip"/>
          <p:cNvGrpSpPr/>
          <p:nvPr>
            <p:custDataLst>
              <p:tags r:id="rId1"/>
            </p:custDataLst>
          </p:nvPr>
        </p:nvGrpSpPr>
        <p:grpSpPr>
          <a:xfrm>
            <a:off x="2678021" y="4077073"/>
            <a:ext cx="1526682" cy="544617"/>
            <a:chOff x="2961223" y="1149496"/>
            <a:chExt cx="2304256" cy="398580"/>
          </a:xfrm>
          <a:solidFill>
            <a:srgbClr val="FFFFFF"/>
          </a:solidFill>
        </p:grpSpPr>
        <p:sp>
          <p:nvSpPr>
            <p:cNvPr id="18" name="Box"/>
            <p:cNvSpPr/>
            <p:nvPr>
              <p:custDataLst>
                <p:tags r:id="rId6"/>
              </p:custDataLst>
            </p:nvPr>
          </p:nvSpPr>
          <p:spPr>
            <a:xfrm>
              <a:off x="2961223" y="1216191"/>
              <a:ext cx="2304256" cy="33188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클릭하면 해당 주문번호를 조회하여 주문리스트 페이지로 이동합니다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Arrow"/>
            <p:cNvSpPr/>
            <p:nvPr>
              <p:custDataLst>
                <p:tags r:id="rId7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0" name="Gap"/>
            <p:cNvCxnSpPr/>
            <p:nvPr>
              <p:custDataLst>
                <p:tags r:id="rId8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Tooltip"/>
          <p:cNvGrpSpPr/>
          <p:nvPr>
            <p:custDataLst>
              <p:tags r:id="rId2"/>
            </p:custDataLst>
          </p:nvPr>
        </p:nvGrpSpPr>
        <p:grpSpPr>
          <a:xfrm>
            <a:off x="4499959" y="4070749"/>
            <a:ext cx="2399040" cy="322040"/>
            <a:chOff x="2674545" y="1236886"/>
            <a:chExt cx="452438" cy="167554"/>
          </a:xfrm>
          <a:solidFill>
            <a:srgbClr val="FFFFFF"/>
          </a:solidFill>
        </p:grpSpPr>
        <p:sp>
          <p:nvSpPr>
            <p:cNvPr id="22" name="Box"/>
            <p:cNvSpPr/>
            <p:nvPr>
              <p:custDataLst>
                <p:tags r:id="rId3"/>
              </p:custDataLst>
            </p:nvPr>
          </p:nvSpPr>
          <p:spPr>
            <a:xfrm>
              <a:off x="2741287" y="1236886"/>
              <a:ext cx="385696" cy="167554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부분취소시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해당 상품주문번호가 표시되며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클릭하면 주문상세페이지로 이동합니다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23" name="Arrow"/>
            <p:cNvSpPr/>
            <p:nvPr>
              <p:custDataLst>
                <p:tags r:id="rId4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4" name="Gap"/>
            <p:cNvCxnSpPr/>
            <p:nvPr>
              <p:custDataLst>
                <p:tags r:id="rId5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6)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포인트 내역 엑셀 다운로드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회원별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포인트 적립내역만을 별도로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00" y="1700808"/>
            <a:ext cx="6272213" cy="4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7)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포인트 상세 내역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회원별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포인트 사용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적립 내역을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0001" y="1740941"/>
            <a:ext cx="6715125" cy="4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Tooltip"/>
          <p:cNvGrpSpPr/>
          <p:nvPr>
            <p:custDataLst>
              <p:tags r:id="rId1"/>
            </p:custDataLst>
          </p:nvPr>
        </p:nvGrpSpPr>
        <p:grpSpPr>
          <a:xfrm>
            <a:off x="1835696" y="3501007"/>
            <a:ext cx="2664296" cy="288033"/>
            <a:chOff x="2961223" y="1149496"/>
            <a:chExt cx="2304256" cy="302384"/>
          </a:xfrm>
          <a:solidFill>
            <a:srgbClr val="FFFFFF"/>
          </a:solidFill>
        </p:grpSpPr>
        <p:sp>
          <p:nvSpPr>
            <p:cNvPr id="10" name="Box"/>
            <p:cNvSpPr/>
            <p:nvPr>
              <p:custDataLst>
                <p:tags r:id="rId6"/>
              </p:custDataLst>
            </p:nvPr>
          </p:nvSpPr>
          <p:spPr>
            <a:xfrm>
              <a:off x="2961223" y="1216193"/>
              <a:ext cx="2304256" cy="235687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아이디를 클릭하면 회원 정보 상세 페이지로 이동합니다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Arrow"/>
            <p:cNvSpPr/>
            <p:nvPr>
              <p:custDataLst>
                <p:tags r:id="rId7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2" name="Gap"/>
            <p:cNvCxnSpPr/>
            <p:nvPr>
              <p:custDataLst>
                <p:tags r:id="rId8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Tooltip"/>
          <p:cNvGrpSpPr/>
          <p:nvPr>
            <p:custDataLst>
              <p:tags r:id="rId2"/>
            </p:custDataLst>
          </p:nvPr>
        </p:nvGrpSpPr>
        <p:grpSpPr>
          <a:xfrm>
            <a:off x="3491880" y="4494600"/>
            <a:ext cx="2664296" cy="254130"/>
            <a:chOff x="2961223" y="1149496"/>
            <a:chExt cx="2304256" cy="266793"/>
          </a:xfrm>
          <a:solidFill>
            <a:srgbClr val="FFFFFF"/>
          </a:solidFill>
        </p:grpSpPr>
        <p:sp>
          <p:nvSpPr>
            <p:cNvPr id="14" name="Box"/>
            <p:cNvSpPr/>
            <p:nvPr>
              <p:custDataLst>
                <p:tags r:id="rId3"/>
              </p:custDataLst>
            </p:nvPr>
          </p:nvSpPr>
          <p:spPr>
            <a:xfrm>
              <a:off x="2961223" y="1216197"/>
              <a:ext cx="2304256" cy="20009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주문번호를 클릭하면 주문리스트 페이지로 이동합니다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Arrow"/>
            <p:cNvSpPr/>
            <p:nvPr>
              <p:custDataLst>
                <p:tags r:id="rId4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Gap"/>
            <p:cNvCxnSpPr/>
            <p:nvPr>
              <p:custDataLst>
                <p:tags r:id="rId5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0000" y="1829429"/>
            <a:ext cx="8447723" cy="433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업체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입점업체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리스트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입점업체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리스트를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Tooltip"/>
          <p:cNvGrpSpPr/>
          <p:nvPr>
            <p:custDataLst>
              <p:tags r:id="rId1"/>
            </p:custDataLst>
          </p:nvPr>
        </p:nvGrpSpPr>
        <p:grpSpPr>
          <a:xfrm>
            <a:off x="813070" y="4365104"/>
            <a:ext cx="2160240" cy="394335"/>
            <a:chOff x="2961223" y="1149496"/>
            <a:chExt cx="2304256" cy="363789"/>
          </a:xfrm>
          <a:solidFill>
            <a:srgbClr val="FFFFFF"/>
          </a:solidFill>
        </p:grpSpPr>
        <p:sp>
          <p:nvSpPr>
            <p:cNvPr id="14" name="Box"/>
            <p:cNvSpPr/>
            <p:nvPr>
              <p:custDataLst>
                <p:tags r:id="rId6"/>
              </p:custDataLst>
            </p:nvPr>
          </p:nvSpPr>
          <p:spPr>
            <a:xfrm>
              <a:off x="2961223" y="1216191"/>
              <a:ext cx="2304256" cy="297094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아이디를 클릭하면 업체정보 수정페이지로 이동합니다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Arrow"/>
            <p:cNvSpPr/>
            <p:nvPr>
              <p:custDataLst>
                <p:tags r:id="rId7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Gap"/>
            <p:cNvCxnSpPr/>
            <p:nvPr>
              <p:custDataLst>
                <p:tags r:id="rId8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Tooltip"/>
          <p:cNvGrpSpPr/>
          <p:nvPr>
            <p:custDataLst>
              <p:tags r:id="rId2"/>
            </p:custDataLst>
          </p:nvPr>
        </p:nvGrpSpPr>
        <p:grpSpPr>
          <a:xfrm>
            <a:off x="6898027" y="4645879"/>
            <a:ext cx="2160240" cy="262890"/>
            <a:chOff x="2961223" y="1149496"/>
            <a:chExt cx="2304256" cy="242526"/>
          </a:xfrm>
          <a:solidFill>
            <a:srgbClr val="FFFFFF"/>
          </a:solidFill>
        </p:grpSpPr>
        <p:sp>
          <p:nvSpPr>
            <p:cNvPr id="18" name="Box"/>
            <p:cNvSpPr/>
            <p:nvPr>
              <p:custDataLst>
                <p:tags r:id="rId3"/>
              </p:custDataLst>
            </p:nvPr>
          </p:nvSpPr>
          <p:spPr>
            <a:xfrm>
              <a:off x="2961223" y="1216191"/>
              <a:ext cx="2304256" cy="175831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승인대기 상태에서는 삭제가 가능합니다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Arrow"/>
            <p:cNvSpPr/>
            <p:nvPr>
              <p:custDataLst>
                <p:tags r:id="rId4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0" name="Gap"/>
            <p:cNvCxnSpPr/>
            <p:nvPr>
              <p:custDataLst>
                <p:tags r:id="rId5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업체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입점업체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리스트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입점업체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정보 수정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입점업체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정보 및 상태를 변경할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4" cstate="print"/>
          <a:srcRect b="77560"/>
          <a:stretch>
            <a:fillRect/>
          </a:stretch>
        </p:blipFill>
        <p:spPr bwMode="auto">
          <a:xfrm>
            <a:off x="395536" y="1844824"/>
            <a:ext cx="6605588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00170" y="1650571"/>
            <a:ext cx="6605588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Tooltip"/>
          <p:cNvGrpSpPr/>
          <p:nvPr>
            <p:custDataLst>
              <p:tags r:id="rId1"/>
            </p:custDataLst>
          </p:nvPr>
        </p:nvGrpSpPr>
        <p:grpSpPr>
          <a:xfrm>
            <a:off x="2555778" y="2025125"/>
            <a:ext cx="3980063" cy="1373600"/>
            <a:chOff x="2674545" y="633867"/>
            <a:chExt cx="1763044" cy="1373600"/>
          </a:xfrm>
          <a:solidFill>
            <a:srgbClr val="FFFFFF"/>
          </a:solidFill>
        </p:grpSpPr>
        <p:sp>
          <p:nvSpPr>
            <p:cNvPr id="26" name="Box"/>
            <p:cNvSpPr/>
            <p:nvPr>
              <p:custDataLst>
                <p:tags r:id="rId10"/>
              </p:custDataLst>
            </p:nvPr>
          </p:nvSpPr>
          <p:spPr>
            <a:xfrm>
              <a:off x="2741256" y="633867"/>
              <a:ext cx="1696333" cy="1373600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※</a:t>
              </a:r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상태 업데이트 처리</a:t>
              </a:r>
              <a:endParaRPr lang="en-US" altLang="ko-KR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28600" indent="-228600"/>
              <a:r>
                <a:rPr lang="en-US" altLang="ko-KR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</a:t>
              </a: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승인 처리</a:t>
              </a:r>
              <a:endPara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28600" indent="-228600"/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-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승인대기중인 업체의 심사가 끝나면 해당 버튼을 눌러 최종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입점처리를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pPr marL="228600" indent="-228600"/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-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승인처리가 되면 해당 업체는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어드민에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로그인 및 상품등록이 가능해집니다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pPr marL="228600" indent="-228600"/>
              <a:r>
                <a:rPr lang="en-US" altLang="ko-KR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2. </a:t>
              </a: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보류 처리</a:t>
              </a:r>
              <a:endPara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28600" indent="-228600"/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-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해당 업체의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어드민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접속이 차단됩니다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pPr marL="228600" indent="-228600"/>
              <a:r>
                <a:rPr lang="en-US" altLang="ko-KR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</a:t>
              </a: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폐점 처리</a:t>
              </a:r>
              <a:endPara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28600" indent="-228600"/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-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해당 업체의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어드민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접속이 차단됩니다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pPr marL="228600" indent="-228600"/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-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판매중인 모든 상품이 </a:t>
              </a:r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판매중지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상태로 업데이트 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pPr marL="228600" indent="-228600"/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-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해당 버튼은 승인처리 이후에 나타납니다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27" name="Arrow"/>
            <p:cNvSpPr/>
            <p:nvPr>
              <p:custDataLst>
                <p:tags r:id="rId11"/>
              </p:custDataLst>
            </p:nvPr>
          </p:nvSpPr>
          <p:spPr>
            <a:xfrm rot="16200000">
              <a:off x="2669210" y="1821701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8" name="Gap"/>
            <p:cNvCxnSpPr/>
            <p:nvPr>
              <p:custDataLst>
                <p:tags r:id="rId12"/>
              </p:custDataLst>
            </p:nvPr>
          </p:nvCxnSpPr>
          <p:spPr>
            <a:xfrm rot="5400000">
              <a:off x="2708850" y="186134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Tooltip"/>
          <p:cNvGrpSpPr/>
          <p:nvPr>
            <p:custDataLst>
              <p:tags r:id="rId2"/>
            </p:custDataLst>
          </p:nvPr>
        </p:nvGrpSpPr>
        <p:grpSpPr>
          <a:xfrm>
            <a:off x="3635893" y="3501009"/>
            <a:ext cx="2724445" cy="322040"/>
            <a:chOff x="2674545" y="1159643"/>
            <a:chExt cx="1206856" cy="322040"/>
          </a:xfrm>
          <a:solidFill>
            <a:srgbClr val="FFFFFF"/>
          </a:solidFill>
        </p:grpSpPr>
        <p:sp>
          <p:nvSpPr>
            <p:cNvPr id="30" name="Box"/>
            <p:cNvSpPr/>
            <p:nvPr>
              <p:custDataLst>
                <p:tags r:id="rId7"/>
              </p:custDataLst>
            </p:nvPr>
          </p:nvSpPr>
          <p:spPr>
            <a:xfrm>
              <a:off x="2741285" y="1159643"/>
              <a:ext cx="1140116" cy="322040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변경 사항에 대한 간단한 코멘트를 추가할 수 있습니다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버튼을 클릭하면 저장됩니다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31" name="Arrow"/>
            <p:cNvSpPr/>
            <p:nvPr>
              <p:custDataLst>
                <p:tags r:id="rId8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2" name="Gap"/>
            <p:cNvCxnSpPr/>
            <p:nvPr>
              <p:custDataLst>
                <p:tags r:id="rId9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Tooltip"/>
          <p:cNvGrpSpPr/>
          <p:nvPr>
            <p:custDataLst>
              <p:tags r:id="rId3"/>
            </p:custDataLst>
          </p:nvPr>
        </p:nvGrpSpPr>
        <p:grpSpPr>
          <a:xfrm>
            <a:off x="3635895" y="6149819"/>
            <a:ext cx="4372336" cy="322040"/>
            <a:chOff x="2674545" y="1159643"/>
            <a:chExt cx="1936828" cy="322040"/>
          </a:xfrm>
          <a:solidFill>
            <a:srgbClr val="FFFFFF"/>
          </a:solidFill>
        </p:grpSpPr>
        <p:sp>
          <p:nvSpPr>
            <p:cNvPr id="34" name="Box"/>
            <p:cNvSpPr/>
            <p:nvPr>
              <p:custDataLst>
                <p:tags r:id="rId4"/>
              </p:custDataLst>
            </p:nvPr>
          </p:nvSpPr>
          <p:spPr>
            <a:xfrm>
              <a:off x="2741286" y="1159643"/>
              <a:ext cx="1870087" cy="322040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수도권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지방 여부에 따라 </a:t>
              </a:r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결제수단별 수수료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가 </a:t>
              </a: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차등 적용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되오니 정확히 선택되어야 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시스템 관리 </a:t>
              </a:r>
              <a:r>
                <a:rPr lang="en-US" altLang="ko-KR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&gt; </a:t>
              </a: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결제수단별 수수료 관리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페이지 참조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Arrow"/>
            <p:cNvSpPr/>
            <p:nvPr>
              <p:custDataLst>
                <p:tags r:id="rId5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6" name="Gap"/>
            <p:cNvCxnSpPr/>
            <p:nvPr>
              <p:custDataLst>
                <p:tags r:id="rId6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업체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입점업체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리스트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입점업체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정보 수정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기타 정보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입점업체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정보 및 상태를 변경할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8" cstate="print"/>
          <a:srcRect r="8973"/>
          <a:stretch>
            <a:fillRect/>
          </a:stretch>
        </p:blipFill>
        <p:spPr bwMode="auto">
          <a:xfrm>
            <a:off x="360000" y="1752173"/>
            <a:ext cx="4284008" cy="4989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Tooltip"/>
          <p:cNvGrpSpPr/>
          <p:nvPr>
            <p:custDataLst>
              <p:tags r:id="rId1"/>
            </p:custDataLst>
          </p:nvPr>
        </p:nvGrpSpPr>
        <p:grpSpPr>
          <a:xfrm>
            <a:off x="798088" y="1717337"/>
            <a:ext cx="2903982" cy="322040"/>
            <a:chOff x="2674545" y="1159644"/>
            <a:chExt cx="1286386" cy="322040"/>
          </a:xfrm>
          <a:solidFill>
            <a:srgbClr val="FFFFFF"/>
          </a:solidFill>
        </p:grpSpPr>
        <p:sp>
          <p:nvSpPr>
            <p:cNvPr id="21" name="Box"/>
            <p:cNvSpPr/>
            <p:nvPr>
              <p:custDataLst>
                <p:tags r:id="rId14"/>
              </p:custDataLst>
            </p:nvPr>
          </p:nvSpPr>
          <p:spPr>
            <a:xfrm>
              <a:off x="2741285" y="1159644"/>
              <a:ext cx="1219646" cy="322040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공급사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소개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주요 취급상품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사회적 경제적 활동 항목은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쇼핑몰 </a:t>
              </a:r>
              <a:r>
                <a:rPr lang="en-US" altLang="ko-KR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about </a:t>
              </a: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사회적 경제 </a:t>
              </a:r>
              <a:r>
                <a:rPr lang="en-US" altLang="ko-KR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&gt; </a:t>
              </a:r>
              <a:r>
                <a:rPr lang="ko-KR" altLang="en-US" sz="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입점업체</a:t>
              </a: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정보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에 노출 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22" name="Arrow"/>
            <p:cNvSpPr/>
            <p:nvPr>
              <p:custDataLst>
                <p:tags r:id="rId15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Gap"/>
            <p:cNvCxnSpPr/>
            <p:nvPr>
              <p:custDataLst>
                <p:tags r:id="rId16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9" cstate="print"/>
          <a:srcRect b="59314"/>
          <a:stretch>
            <a:fillRect/>
          </a:stretch>
        </p:blipFill>
        <p:spPr bwMode="auto">
          <a:xfrm>
            <a:off x="4788024" y="836712"/>
            <a:ext cx="3660458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0" cstate="print"/>
          <a:srcRect b="40386"/>
          <a:stretch>
            <a:fillRect/>
          </a:stretch>
        </p:blipFill>
        <p:spPr bwMode="auto">
          <a:xfrm>
            <a:off x="6452840" y="2276857"/>
            <a:ext cx="2583656" cy="446451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Tooltip"/>
          <p:cNvGrpSpPr/>
          <p:nvPr>
            <p:custDataLst>
              <p:tags r:id="rId2"/>
            </p:custDataLst>
          </p:nvPr>
        </p:nvGrpSpPr>
        <p:grpSpPr>
          <a:xfrm>
            <a:off x="7388926" y="3926756"/>
            <a:ext cx="721608" cy="190595"/>
            <a:chOff x="2674545" y="1225367"/>
            <a:chExt cx="640648" cy="190595"/>
          </a:xfrm>
          <a:solidFill>
            <a:srgbClr val="FFFFFF"/>
          </a:solidFill>
        </p:grpSpPr>
        <p:sp>
          <p:nvSpPr>
            <p:cNvPr id="33" name="Box"/>
            <p:cNvSpPr/>
            <p:nvPr>
              <p:custDataLst>
                <p:tags r:id="rId11"/>
              </p:custDataLst>
            </p:nvPr>
          </p:nvSpPr>
          <p:spPr>
            <a:xfrm>
              <a:off x="2741303" y="1225367"/>
              <a:ext cx="573890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공급사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소개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Arrow"/>
            <p:cNvSpPr/>
            <p:nvPr>
              <p:custDataLst>
                <p:tags r:id="rId12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8" name="Gap"/>
            <p:cNvCxnSpPr/>
            <p:nvPr>
              <p:custDataLst>
                <p:tags r:id="rId13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Tooltip"/>
          <p:cNvGrpSpPr/>
          <p:nvPr>
            <p:custDataLst>
              <p:tags r:id="rId3"/>
            </p:custDataLst>
          </p:nvPr>
        </p:nvGrpSpPr>
        <p:grpSpPr>
          <a:xfrm>
            <a:off x="7460962" y="4822566"/>
            <a:ext cx="848183" cy="190595"/>
            <a:chOff x="2674545" y="1225367"/>
            <a:chExt cx="753019" cy="190595"/>
          </a:xfrm>
          <a:solidFill>
            <a:srgbClr val="FFFFFF"/>
          </a:solidFill>
        </p:grpSpPr>
        <p:sp>
          <p:nvSpPr>
            <p:cNvPr id="40" name="Box"/>
            <p:cNvSpPr/>
            <p:nvPr>
              <p:custDataLst>
                <p:tags r:id="rId8"/>
              </p:custDataLst>
            </p:nvPr>
          </p:nvSpPr>
          <p:spPr>
            <a:xfrm>
              <a:off x="2741294" y="1225367"/>
              <a:ext cx="686270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주요 취급 상품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Arrow"/>
            <p:cNvSpPr/>
            <p:nvPr>
              <p:custDataLst>
                <p:tags r:id="rId9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2" name="Gap"/>
            <p:cNvCxnSpPr/>
            <p:nvPr>
              <p:custDataLst>
                <p:tags r:id="rId10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Tooltip"/>
          <p:cNvGrpSpPr/>
          <p:nvPr>
            <p:custDataLst>
              <p:tags r:id="rId4"/>
            </p:custDataLst>
          </p:nvPr>
        </p:nvGrpSpPr>
        <p:grpSpPr>
          <a:xfrm>
            <a:off x="7460956" y="5927143"/>
            <a:ext cx="951763" cy="190595"/>
            <a:chOff x="2674545" y="1225367"/>
            <a:chExt cx="844976" cy="190595"/>
          </a:xfrm>
          <a:solidFill>
            <a:srgbClr val="FFFFFF"/>
          </a:solidFill>
        </p:grpSpPr>
        <p:sp>
          <p:nvSpPr>
            <p:cNvPr id="44" name="Box"/>
            <p:cNvSpPr/>
            <p:nvPr>
              <p:custDataLst>
                <p:tags r:id="rId5"/>
              </p:custDataLst>
            </p:nvPr>
          </p:nvSpPr>
          <p:spPr>
            <a:xfrm>
              <a:off x="2741290" y="1225367"/>
              <a:ext cx="778231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사회적 경제 활동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Arrow"/>
            <p:cNvSpPr/>
            <p:nvPr>
              <p:custDataLst>
                <p:tags r:id="rId6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6" name="Gap"/>
            <p:cNvCxnSpPr/>
            <p:nvPr>
              <p:custDataLst>
                <p:tags r:id="rId7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오른쪽 화살표 46"/>
          <p:cNvSpPr/>
          <p:nvPr/>
        </p:nvSpPr>
        <p:spPr>
          <a:xfrm>
            <a:off x="4499992" y="3573016"/>
            <a:ext cx="432048" cy="43204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꺾인 연결선 54"/>
          <p:cNvCxnSpPr/>
          <p:nvPr/>
        </p:nvCxnSpPr>
        <p:spPr>
          <a:xfrm rot="5400000" flipH="1" flipV="1">
            <a:off x="6160489" y="4598587"/>
            <a:ext cx="432055" cy="15264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5.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리스트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리스트 조회 및 상태 일괄 변경을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90525" y="1812949"/>
            <a:ext cx="7878128" cy="3981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5335622" y="3962084"/>
            <a:ext cx="432048" cy="14401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747609" y="3962084"/>
            <a:ext cx="432048" cy="14401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Tooltip"/>
          <p:cNvGrpSpPr/>
          <p:nvPr>
            <p:custDataLst>
              <p:tags r:id="rId1"/>
            </p:custDataLst>
          </p:nvPr>
        </p:nvGrpSpPr>
        <p:grpSpPr>
          <a:xfrm>
            <a:off x="4283968" y="3573016"/>
            <a:ext cx="2761333" cy="388730"/>
            <a:chOff x="870041" y="1558151"/>
            <a:chExt cx="2454500" cy="388730"/>
          </a:xfrm>
        </p:grpSpPr>
        <p:sp>
          <p:nvSpPr>
            <p:cNvPr id="12" name="Box"/>
            <p:cNvSpPr/>
            <p:nvPr>
              <p:custDataLst>
                <p:tags r:id="rId10"/>
              </p:custDataLst>
            </p:nvPr>
          </p:nvSpPr>
          <p:spPr>
            <a:xfrm>
              <a:off x="870041" y="1558151"/>
              <a:ext cx="2454500" cy="322040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관리자만이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가승인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판매중으로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상태를 변경할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 있습니다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입점업체에게는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해당 버튼들이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숨김처리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13" name="Arrow"/>
            <p:cNvSpPr/>
            <p:nvPr>
              <p:custDataLst>
                <p:tags r:id="rId11"/>
              </p:custDataLst>
            </p:nvPr>
          </p:nvSpPr>
          <p:spPr>
            <a:xfrm rot="10800000">
              <a:off x="1944800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4" name="Gap"/>
            <p:cNvCxnSpPr/>
            <p:nvPr>
              <p:custDataLst>
                <p:tags r:id="rId12"/>
              </p:custDataLst>
            </p:nvPr>
          </p:nvCxnSpPr>
          <p:spPr>
            <a:xfrm>
              <a:off x="1950153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Tooltip"/>
          <p:cNvGrpSpPr/>
          <p:nvPr>
            <p:custDataLst>
              <p:tags r:id="rId2"/>
            </p:custDataLst>
          </p:nvPr>
        </p:nvGrpSpPr>
        <p:grpSpPr>
          <a:xfrm>
            <a:off x="6372200" y="4134566"/>
            <a:ext cx="2520280" cy="394335"/>
            <a:chOff x="2961223" y="1149496"/>
            <a:chExt cx="2304256" cy="363789"/>
          </a:xfrm>
          <a:solidFill>
            <a:srgbClr val="FFFFFF"/>
          </a:solidFill>
        </p:grpSpPr>
        <p:sp>
          <p:nvSpPr>
            <p:cNvPr id="20" name="Box"/>
            <p:cNvSpPr/>
            <p:nvPr>
              <p:custDataLst>
                <p:tags r:id="rId7"/>
              </p:custDataLst>
            </p:nvPr>
          </p:nvSpPr>
          <p:spPr>
            <a:xfrm>
              <a:off x="2961223" y="1216191"/>
              <a:ext cx="2304256" cy="297094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관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리자만이 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 일괄 복사기능을 사용할 수 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습니다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입점업체에게는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해당버튼이 </a:t>
              </a:r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숨김처리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Arrow"/>
            <p:cNvSpPr/>
            <p:nvPr>
              <p:custDataLst>
                <p:tags r:id="rId8"/>
              </p:custDataLst>
            </p:nvPr>
          </p:nvSpPr>
          <p:spPr>
            <a:xfrm>
              <a:off x="4398088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2" name="Gap"/>
            <p:cNvCxnSpPr/>
            <p:nvPr>
              <p:custDataLst>
                <p:tags r:id="rId9"/>
              </p:custDataLst>
            </p:nvPr>
          </p:nvCxnSpPr>
          <p:spPr>
            <a:xfrm rot="10800000">
              <a:off x="4404384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Tooltip"/>
          <p:cNvGrpSpPr/>
          <p:nvPr>
            <p:custDataLst>
              <p:tags r:id="rId3"/>
            </p:custDataLst>
          </p:nvPr>
        </p:nvGrpSpPr>
        <p:grpSpPr>
          <a:xfrm>
            <a:off x="1403648" y="4051930"/>
            <a:ext cx="3434595" cy="257285"/>
            <a:chOff x="870041" y="1689596"/>
            <a:chExt cx="3434595" cy="257285"/>
          </a:xfrm>
        </p:grpSpPr>
        <p:sp>
          <p:nvSpPr>
            <p:cNvPr id="17" name="Box"/>
            <p:cNvSpPr/>
            <p:nvPr>
              <p:custDataLst>
                <p:tags r:id="rId4"/>
              </p:custDataLst>
            </p:nvPr>
          </p:nvSpPr>
          <p:spPr>
            <a:xfrm>
              <a:off x="870041" y="1689596"/>
              <a:ext cx="3434595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판매상태 항목을 클릭하면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상태별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오름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내림차순으로 조회할 수 있습니다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Arrow"/>
            <p:cNvSpPr/>
            <p:nvPr>
              <p:custDataLst>
                <p:tags r:id="rId5"/>
              </p:custDataLst>
            </p:nvPr>
          </p:nvSpPr>
          <p:spPr>
            <a:xfrm rot="10800000">
              <a:off x="1758068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Gap"/>
            <p:cNvCxnSpPr/>
            <p:nvPr>
              <p:custDataLst>
                <p:tags r:id="rId6"/>
              </p:custDataLst>
            </p:nvPr>
          </p:nvCxnSpPr>
          <p:spPr>
            <a:xfrm>
              <a:off x="1763421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5.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기획전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이벤트 관리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쇼핑몰 기획전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이벤트 리스트 등록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및 수정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관리를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4" cstate="print"/>
          <a:srcRect b="31964"/>
          <a:stretch>
            <a:fillRect/>
          </a:stretch>
        </p:blipFill>
        <p:spPr bwMode="auto">
          <a:xfrm>
            <a:off x="360000" y="1668932"/>
            <a:ext cx="6948488" cy="301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60000" y="2636912"/>
            <a:ext cx="3511868" cy="4020503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꺾인 연결선 54"/>
          <p:cNvCxnSpPr>
            <a:endCxn id="5127" idx="0"/>
          </p:cNvCxnSpPr>
          <p:nvPr/>
        </p:nvCxnSpPr>
        <p:spPr>
          <a:xfrm rot="10800000">
            <a:off x="2115934" y="2636913"/>
            <a:ext cx="4303998" cy="1327691"/>
          </a:xfrm>
          <a:prstGeom prst="bentConnector4">
            <a:avLst>
              <a:gd name="adj1" fmla="val 29601"/>
              <a:gd name="adj2" fmla="val 11721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16" cstate="print"/>
          <a:srcRect t="1" b="21336"/>
          <a:stretch>
            <a:fillRect/>
          </a:stretch>
        </p:blipFill>
        <p:spPr bwMode="auto">
          <a:xfrm>
            <a:off x="3318103" y="4725144"/>
            <a:ext cx="3126105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7" cstate="print"/>
          <a:srcRect b="15911"/>
          <a:stretch>
            <a:fillRect/>
          </a:stretch>
        </p:blipFill>
        <p:spPr bwMode="auto">
          <a:xfrm>
            <a:off x="5901818" y="4077072"/>
            <a:ext cx="3134678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2" name="꺾인 연결선 54"/>
          <p:cNvCxnSpPr/>
          <p:nvPr/>
        </p:nvCxnSpPr>
        <p:spPr>
          <a:xfrm>
            <a:off x="1331640" y="5445224"/>
            <a:ext cx="2880320" cy="648072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54"/>
          <p:cNvCxnSpPr/>
          <p:nvPr/>
        </p:nvCxnSpPr>
        <p:spPr>
          <a:xfrm>
            <a:off x="3275856" y="4149080"/>
            <a:ext cx="2808312" cy="720080"/>
          </a:xfrm>
          <a:prstGeom prst="bentConnector3">
            <a:avLst>
              <a:gd name="adj1" fmla="val 89279"/>
            </a:avLst>
          </a:prstGeom>
          <a:ln w="28575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Tooltip"/>
          <p:cNvGrpSpPr/>
          <p:nvPr>
            <p:custDataLst>
              <p:tags r:id="rId1"/>
            </p:custDataLst>
          </p:nvPr>
        </p:nvGrpSpPr>
        <p:grpSpPr>
          <a:xfrm>
            <a:off x="2900700" y="3628905"/>
            <a:ext cx="1815316" cy="520175"/>
            <a:chOff x="870041" y="1426706"/>
            <a:chExt cx="1815316" cy="520175"/>
          </a:xfrm>
        </p:grpSpPr>
        <p:sp>
          <p:nvSpPr>
            <p:cNvPr id="44" name="Box"/>
            <p:cNvSpPr/>
            <p:nvPr>
              <p:custDataLst>
                <p:tags r:id="rId10"/>
              </p:custDataLst>
            </p:nvPr>
          </p:nvSpPr>
          <p:spPr>
            <a:xfrm>
              <a:off x="870041" y="1426706"/>
              <a:ext cx="1815316" cy="45348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쇼핑몰 이벤트 페이지 상단 배너 삽입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이미지 가로 픽셀은 </a:t>
              </a:r>
              <a:r>
                <a:rPr lang="en-US" altLang="ko-KR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1080px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맞춥니다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45" name="Arrow"/>
            <p:cNvSpPr/>
            <p:nvPr>
              <p:custDataLst>
                <p:tags r:id="rId11"/>
              </p:custDataLst>
            </p:nvPr>
          </p:nvSpPr>
          <p:spPr>
            <a:xfrm rot="10800000">
              <a:off x="1758068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6" name="Gap"/>
            <p:cNvCxnSpPr/>
            <p:nvPr>
              <p:custDataLst>
                <p:tags r:id="rId12"/>
              </p:custDataLst>
            </p:nvPr>
          </p:nvCxnSpPr>
          <p:spPr>
            <a:xfrm>
              <a:off x="1763421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Tooltip"/>
          <p:cNvGrpSpPr/>
          <p:nvPr>
            <p:custDataLst>
              <p:tags r:id="rId2"/>
            </p:custDataLst>
          </p:nvPr>
        </p:nvGrpSpPr>
        <p:grpSpPr>
          <a:xfrm>
            <a:off x="1356955" y="4903278"/>
            <a:ext cx="1918901" cy="520175"/>
            <a:chOff x="870041" y="1426706"/>
            <a:chExt cx="1918901" cy="520175"/>
          </a:xfrm>
        </p:grpSpPr>
        <p:sp>
          <p:nvSpPr>
            <p:cNvPr id="52" name="Box"/>
            <p:cNvSpPr/>
            <p:nvPr>
              <p:custDataLst>
                <p:tags r:id="rId7"/>
              </p:custDataLst>
            </p:nvPr>
          </p:nvSpPr>
          <p:spPr>
            <a:xfrm>
              <a:off x="870041" y="1426706"/>
              <a:ext cx="1918901" cy="45348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쇼핑몰 이벤트 리스트 페이지 배너 삽입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이미지를 </a:t>
              </a:r>
              <a:r>
                <a:rPr lang="en-US" altLang="ko-KR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270px(</a:t>
              </a:r>
              <a:r>
                <a:rPr lang="ko-KR" altLang="en-US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가로</a:t>
              </a:r>
              <a:r>
                <a:rPr lang="en-US" altLang="ko-KR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X 500px(</a:t>
              </a:r>
              <a:r>
                <a:rPr lang="ko-KR" altLang="en-US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세로</a:t>
              </a:r>
              <a:r>
                <a:rPr lang="en-US" altLang="ko-KR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맞춥니다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53" name="Arrow"/>
            <p:cNvSpPr/>
            <p:nvPr>
              <p:custDataLst>
                <p:tags r:id="rId8"/>
              </p:custDataLst>
            </p:nvPr>
          </p:nvSpPr>
          <p:spPr>
            <a:xfrm rot="10800000">
              <a:off x="1758068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4" name="Gap"/>
            <p:cNvCxnSpPr/>
            <p:nvPr>
              <p:custDataLst>
                <p:tags r:id="rId9"/>
              </p:custDataLst>
            </p:nvPr>
          </p:nvCxnSpPr>
          <p:spPr>
            <a:xfrm>
              <a:off x="1763421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Tooltip"/>
          <p:cNvGrpSpPr/>
          <p:nvPr>
            <p:custDataLst>
              <p:tags r:id="rId3"/>
            </p:custDataLst>
          </p:nvPr>
        </p:nvGrpSpPr>
        <p:grpSpPr>
          <a:xfrm>
            <a:off x="899592" y="4394132"/>
            <a:ext cx="1944216" cy="377487"/>
            <a:chOff x="2961223" y="1149496"/>
            <a:chExt cx="2304256" cy="454069"/>
          </a:xfrm>
          <a:solidFill>
            <a:srgbClr val="FFFFFF"/>
          </a:solidFill>
        </p:grpSpPr>
        <p:sp>
          <p:nvSpPr>
            <p:cNvPr id="56" name="Box"/>
            <p:cNvSpPr/>
            <p:nvPr>
              <p:custDataLst>
                <p:tags r:id="rId4"/>
              </p:custDataLst>
            </p:nvPr>
          </p:nvSpPr>
          <p:spPr>
            <a:xfrm>
              <a:off x="2961223" y="1216192"/>
              <a:ext cx="2304256" cy="387373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쇼핑몰 이벤트 리스트 페이지에 노출될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제목을 입력합니다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Arrow"/>
            <p:cNvSpPr/>
            <p:nvPr>
              <p:custDataLst>
                <p:tags r:id="rId5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8" name="Gap"/>
            <p:cNvCxnSpPr/>
            <p:nvPr>
              <p:custDataLst>
                <p:tags r:id="rId6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꺾인 연결선 54"/>
          <p:cNvCxnSpPr>
            <a:stCxn id="64" idx="2"/>
            <a:endCxn id="70" idx="0"/>
          </p:cNvCxnSpPr>
          <p:nvPr/>
        </p:nvCxnSpPr>
        <p:spPr>
          <a:xfrm rot="16200000" flipH="1">
            <a:off x="1328011" y="2338275"/>
            <a:ext cx="2592288" cy="3765625"/>
          </a:xfrm>
          <a:prstGeom prst="bentConnector3">
            <a:avLst>
              <a:gd name="adj1" fmla="val 56159"/>
            </a:avLst>
          </a:prstGeom>
          <a:ln w="28575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561323" y="2780928"/>
            <a:ext cx="360040" cy="144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4182932" y="5517232"/>
            <a:ext cx="648072" cy="144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시작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로그인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504056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쇼핑몰 어드민 페이지 입니다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아이디와 비밀번호를 입력합니다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3" name="Tooltip"/>
          <p:cNvGrpSpPr/>
          <p:nvPr>
            <p:custDataLst>
              <p:tags r:id="rId1"/>
            </p:custDataLst>
          </p:nvPr>
        </p:nvGrpSpPr>
        <p:grpSpPr>
          <a:xfrm>
            <a:off x="2904685" y="2022547"/>
            <a:ext cx="3334631" cy="454453"/>
            <a:chOff x="-354777" y="1492428"/>
            <a:chExt cx="3334631" cy="454453"/>
          </a:xfrm>
        </p:grpSpPr>
        <p:sp>
          <p:nvSpPr>
            <p:cNvPr id="24" name="Box"/>
            <p:cNvSpPr/>
            <p:nvPr>
              <p:custDataLst>
                <p:tags r:id="rId2"/>
              </p:custDataLst>
            </p:nvPr>
          </p:nvSpPr>
          <p:spPr>
            <a:xfrm>
              <a:off x="-354777" y="1492428"/>
              <a:ext cx="3334631" cy="387763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http://hknuri.co.kr/admin/</a:t>
              </a:r>
            </a:p>
          </p:txBody>
        </p:sp>
        <p:sp>
          <p:nvSpPr>
            <p:cNvPr id="25" name="Arrow"/>
            <p:cNvSpPr/>
            <p:nvPr>
              <p:custDataLst>
                <p:tags r:id="rId3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6" name="Gap"/>
            <p:cNvCxnSpPr/>
            <p:nvPr>
              <p:custDataLst>
                <p:tags r:id="rId4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7" cstate="print"/>
          <a:srcRect b="9354"/>
          <a:stretch>
            <a:fillRect/>
          </a:stretch>
        </p:blipFill>
        <p:spPr bwMode="auto">
          <a:xfrm>
            <a:off x="1467275" y="2495460"/>
            <a:ext cx="6417945" cy="3921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9682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5.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기획전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이벤트 관리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등록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쇼핑몰 각 이벤트에 상품을 전시 관리할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0" cstate="print"/>
          <a:srcRect b="31964"/>
          <a:stretch>
            <a:fillRect/>
          </a:stretch>
        </p:blipFill>
        <p:spPr bwMode="auto">
          <a:xfrm>
            <a:off x="360000" y="1668932"/>
            <a:ext cx="6948488" cy="301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1" cstate="print"/>
          <a:srcRect b="16036"/>
          <a:stretch>
            <a:fillRect/>
          </a:stretch>
        </p:blipFill>
        <p:spPr bwMode="auto">
          <a:xfrm>
            <a:off x="6804248" y="1124744"/>
            <a:ext cx="2085975" cy="5511894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9"/>
          <p:cNvPicPr>
            <a:picLocks noChangeAspect="1" noChangeArrowheads="1"/>
          </p:cNvPicPr>
          <p:nvPr/>
        </p:nvPicPr>
        <p:blipFill>
          <a:blip r:embed="rId32" cstate="print"/>
          <a:srcRect b="84097"/>
          <a:stretch>
            <a:fillRect/>
          </a:stretch>
        </p:blipFill>
        <p:spPr bwMode="auto">
          <a:xfrm>
            <a:off x="360000" y="1657605"/>
            <a:ext cx="4170521" cy="2707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9"/>
          <p:cNvPicPr>
            <a:picLocks noChangeAspect="1" noChangeArrowheads="1"/>
          </p:cNvPicPr>
          <p:nvPr/>
        </p:nvPicPr>
        <p:blipFill>
          <a:blip r:embed="rId32" cstate="print"/>
          <a:srcRect t="48344" b="38079"/>
          <a:stretch>
            <a:fillRect/>
          </a:stretch>
        </p:blipFill>
        <p:spPr bwMode="auto">
          <a:xfrm>
            <a:off x="360000" y="4357855"/>
            <a:ext cx="4170521" cy="2311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9" name="꺾인 연결선 54"/>
          <p:cNvCxnSpPr>
            <a:endCxn id="36" idx="3"/>
          </p:cNvCxnSpPr>
          <p:nvPr/>
        </p:nvCxnSpPr>
        <p:spPr>
          <a:xfrm rot="10800000">
            <a:off x="4530522" y="3011356"/>
            <a:ext cx="1841681" cy="104144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Tooltip"/>
          <p:cNvGrpSpPr/>
          <p:nvPr>
            <p:custDataLst>
              <p:tags r:id="rId1"/>
            </p:custDataLst>
          </p:nvPr>
        </p:nvGrpSpPr>
        <p:grpSpPr>
          <a:xfrm>
            <a:off x="3059831" y="5517239"/>
            <a:ext cx="980167" cy="281723"/>
            <a:chOff x="3650769" y="1149496"/>
            <a:chExt cx="1054586" cy="206180"/>
          </a:xfrm>
          <a:solidFill>
            <a:srgbClr val="FFFFFF"/>
          </a:solidFill>
        </p:grpSpPr>
        <p:sp>
          <p:nvSpPr>
            <p:cNvPr id="43" name="Box"/>
            <p:cNvSpPr/>
            <p:nvPr>
              <p:custDataLst>
                <p:tags r:id="rId26"/>
              </p:custDataLst>
            </p:nvPr>
          </p:nvSpPr>
          <p:spPr>
            <a:xfrm>
              <a:off x="3650769" y="1216188"/>
              <a:ext cx="1054586" cy="139488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등록할 </a:t>
              </a:r>
              <a:r>
                <a:rPr lang="ko-KR" altLang="en-US" sz="800" b="1" dirty="0" err="1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상품군</a:t>
              </a:r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 b="1" dirty="0" err="1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서택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Arrow"/>
            <p:cNvSpPr/>
            <p:nvPr>
              <p:custDataLst>
                <p:tags r:id="rId27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8" name="Gap"/>
            <p:cNvCxnSpPr/>
            <p:nvPr>
              <p:custDataLst>
                <p:tags r:id="rId28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타원 48"/>
          <p:cNvSpPr/>
          <p:nvPr/>
        </p:nvSpPr>
        <p:spPr>
          <a:xfrm>
            <a:off x="3981422" y="5534647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3</a:t>
            </a:r>
          </a:p>
        </p:txBody>
      </p:sp>
      <p:grpSp>
        <p:nvGrpSpPr>
          <p:cNvPr id="50" name="Tooltip"/>
          <p:cNvGrpSpPr/>
          <p:nvPr>
            <p:custDataLst>
              <p:tags r:id="rId2"/>
            </p:custDataLst>
          </p:nvPr>
        </p:nvGrpSpPr>
        <p:grpSpPr>
          <a:xfrm>
            <a:off x="4355934" y="5360645"/>
            <a:ext cx="692543" cy="190595"/>
            <a:chOff x="2674545" y="1225364"/>
            <a:chExt cx="306780" cy="190595"/>
          </a:xfrm>
          <a:solidFill>
            <a:srgbClr val="FFFFFF"/>
          </a:solidFill>
        </p:grpSpPr>
        <p:sp>
          <p:nvSpPr>
            <p:cNvPr id="51" name="Box"/>
            <p:cNvSpPr/>
            <p:nvPr>
              <p:custDataLst>
                <p:tags r:id="rId23"/>
              </p:custDataLst>
            </p:nvPr>
          </p:nvSpPr>
          <p:spPr>
            <a:xfrm>
              <a:off x="2741304" y="1225364"/>
              <a:ext cx="240021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 조회</a:t>
              </a:r>
              <a:endParaRPr lang="en-US" altLang="ko-KR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Arrow"/>
            <p:cNvSpPr/>
            <p:nvPr>
              <p:custDataLst>
                <p:tags r:id="rId24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0" name="Gap"/>
            <p:cNvCxnSpPr/>
            <p:nvPr>
              <p:custDataLst>
                <p:tags r:id="rId25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타원 60"/>
          <p:cNvSpPr/>
          <p:nvPr/>
        </p:nvSpPr>
        <p:spPr>
          <a:xfrm>
            <a:off x="4932040" y="5229200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1</a:t>
            </a:r>
          </a:p>
        </p:txBody>
      </p:sp>
      <p:grpSp>
        <p:nvGrpSpPr>
          <p:cNvPr id="62" name="Tooltip"/>
          <p:cNvGrpSpPr/>
          <p:nvPr>
            <p:custDataLst>
              <p:tags r:id="rId3"/>
            </p:custDataLst>
          </p:nvPr>
        </p:nvGrpSpPr>
        <p:grpSpPr>
          <a:xfrm>
            <a:off x="85733" y="6057011"/>
            <a:ext cx="876584" cy="281724"/>
            <a:chOff x="3669037" y="1149496"/>
            <a:chExt cx="943140" cy="206181"/>
          </a:xfrm>
          <a:solidFill>
            <a:srgbClr val="FFFFFF"/>
          </a:solidFill>
        </p:grpSpPr>
        <p:sp>
          <p:nvSpPr>
            <p:cNvPr id="63" name="Box"/>
            <p:cNvSpPr/>
            <p:nvPr>
              <p:custDataLst>
                <p:tags r:id="rId20"/>
              </p:custDataLst>
            </p:nvPr>
          </p:nvSpPr>
          <p:spPr>
            <a:xfrm>
              <a:off x="3669037" y="1216189"/>
              <a:ext cx="943140" cy="139488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전시할 상품 체크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" name="Arrow"/>
            <p:cNvSpPr/>
            <p:nvPr>
              <p:custDataLst>
                <p:tags r:id="rId21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6" name="Gap"/>
            <p:cNvCxnSpPr/>
            <p:nvPr>
              <p:custDataLst>
                <p:tags r:id="rId22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타원 66"/>
          <p:cNvSpPr/>
          <p:nvPr/>
        </p:nvSpPr>
        <p:spPr>
          <a:xfrm>
            <a:off x="889871" y="6035235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2</a:t>
            </a:r>
          </a:p>
        </p:txBody>
      </p:sp>
      <p:grpSp>
        <p:nvGrpSpPr>
          <p:cNvPr id="68" name="Tooltip"/>
          <p:cNvGrpSpPr/>
          <p:nvPr>
            <p:custDataLst>
              <p:tags r:id="rId4"/>
            </p:custDataLst>
          </p:nvPr>
        </p:nvGrpSpPr>
        <p:grpSpPr>
          <a:xfrm>
            <a:off x="3657667" y="5114212"/>
            <a:ext cx="541838" cy="257285"/>
            <a:chOff x="1156098" y="1689596"/>
            <a:chExt cx="304722" cy="257285"/>
          </a:xfrm>
        </p:grpSpPr>
        <p:sp>
          <p:nvSpPr>
            <p:cNvPr id="69" name="Box"/>
            <p:cNvSpPr/>
            <p:nvPr>
              <p:custDataLst>
                <p:tags r:id="rId17"/>
              </p:custDataLst>
            </p:nvPr>
          </p:nvSpPr>
          <p:spPr>
            <a:xfrm>
              <a:off x="1156098" y="1689596"/>
              <a:ext cx="304722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 완료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Arrow"/>
            <p:cNvSpPr/>
            <p:nvPr>
              <p:custDataLst>
                <p:tags r:id="rId18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2" name="Gap"/>
            <p:cNvCxnSpPr/>
            <p:nvPr>
              <p:custDataLst>
                <p:tags r:id="rId19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타원 72"/>
          <p:cNvSpPr/>
          <p:nvPr/>
        </p:nvSpPr>
        <p:spPr>
          <a:xfrm>
            <a:off x="4132712" y="497019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4</a:t>
            </a:r>
          </a:p>
        </p:txBody>
      </p:sp>
      <p:cxnSp>
        <p:nvCxnSpPr>
          <p:cNvPr id="74" name="꺾인 연결선 54"/>
          <p:cNvCxnSpPr/>
          <p:nvPr/>
        </p:nvCxnSpPr>
        <p:spPr>
          <a:xfrm flipV="1">
            <a:off x="4499992" y="2557647"/>
            <a:ext cx="2376264" cy="7257"/>
          </a:xfrm>
          <a:prstGeom prst="bentConnector3">
            <a:avLst>
              <a:gd name="adj1" fmla="val 99170"/>
            </a:avLst>
          </a:prstGeom>
          <a:ln w="28575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Tooltip"/>
          <p:cNvGrpSpPr/>
          <p:nvPr>
            <p:custDataLst>
              <p:tags r:id="rId5"/>
            </p:custDataLst>
          </p:nvPr>
        </p:nvGrpSpPr>
        <p:grpSpPr>
          <a:xfrm>
            <a:off x="3419872" y="1565768"/>
            <a:ext cx="1740220" cy="257285"/>
            <a:chOff x="870041" y="1689596"/>
            <a:chExt cx="1740220" cy="257285"/>
          </a:xfrm>
        </p:grpSpPr>
        <p:sp>
          <p:nvSpPr>
            <p:cNvPr id="83" name="Box"/>
            <p:cNvSpPr/>
            <p:nvPr>
              <p:custDataLst>
                <p:tags r:id="rId14"/>
              </p:custDataLst>
            </p:nvPr>
          </p:nvSpPr>
          <p:spPr>
            <a:xfrm>
              <a:off x="870041" y="1689596"/>
              <a:ext cx="1740220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상품군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추가시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클릭하여 생성합니다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84" name="Arrow"/>
            <p:cNvSpPr/>
            <p:nvPr>
              <p:custDataLst>
                <p:tags r:id="rId15"/>
              </p:custDataLst>
            </p:nvPr>
          </p:nvSpPr>
          <p:spPr>
            <a:xfrm rot="10800000">
              <a:off x="1750811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5" name="Gap"/>
            <p:cNvCxnSpPr/>
            <p:nvPr>
              <p:custDataLst>
                <p:tags r:id="rId16"/>
              </p:custDataLst>
            </p:nvPr>
          </p:nvCxnSpPr>
          <p:spPr>
            <a:xfrm>
              <a:off x="1763421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Tooltip"/>
          <p:cNvGrpSpPr/>
          <p:nvPr>
            <p:custDataLst>
              <p:tags r:id="rId6"/>
            </p:custDataLst>
          </p:nvPr>
        </p:nvGrpSpPr>
        <p:grpSpPr>
          <a:xfrm>
            <a:off x="2577547" y="2132857"/>
            <a:ext cx="1296144" cy="448043"/>
            <a:chOff x="2961221" y="1149496"/>
            <a:chExt cx="2238225" cy="237126"/>
          </a:xfrm>
          <a:solidFill>
            <a:srgbClr val="FFFFFF"/>
          </a:solidFill>
        </p:grpSpPr>
        <p:sp>
          <p:nvSpPr>
            <p:cNvPr id="95" name="Box"/>
            <p:cNvSpPr/>
            <p:nvPr>
              <p:custDataLst>
                <p:tags r:id="rId11"/>
              </p:custDataLst>
            </p:nvPr>
          </p:nvSpPr>
          <p:spPr>
            <a:xfrm>
              <a:off x="2961221" y="1216183"/>
              <a:ext cx="2238225" cy="170439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상품군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나열 순서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변경시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눌러주시기 바랍니다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Arrow"/>
            <p:cNvSpPr/>
            <p:nvPr>
              <p:custDataLst>
                <p:tags r:id="rId12"/>
              </p:custDataLst>
            </p:nvPr>
          </p:nvSpPr>
          <p:spPr>
            <a:xfrm>
              <a:off x="4144176" y="1149496"/>
              <a:ext cx="7736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97" name="Gap"/>
            <p:cNvCxnSpPr/>
            <p:nvPr>
              <p:custDataLst>
                <p:tags r:id="rId13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Tooltip"/>
          <p:cNvGrpSpPr/>
          <p:nvPr>
            <p:custDataLst>
              <p:tags r:id="rId7"/>
            </p:custDataLst>
          </p:nvPr>
        </p:nvGrpSpPr>
        <p:grpSpPr>
          <a:xfrm>
            <a:off x="5288940" y="2284691"/>
            <a:ext cx="980168" cy="257285"/>
            <a:chOff x="1032843" y="1689596"/>
            <a:chExt cx="551233" cy="257285"/>
          </a:xfrm>
        </p:grpSpPr>
        <p:sp>
          <p:nvSpPr>
            <p:cNvPr id="41" name="Box"/>
            <p:cNvSpPr/>
            <p:nvPr>
              <p:custDataLst>
                <p:tags r:id="rId8"/>
              </p:custDataLst>
            </p:nvPr>
          </p:nvSpPr>
          <p:spPr>
            <a:xfrm>
              <a:off x="1032843" y="1689596"/>
              <a:ext cx="551233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쇼핑몰 페이지 확인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Arrow"/>
            <p:cNvSpPr/>
            <p:nvPr>
              <p:custDataLst>
                <p:tags r:id="rId9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5" name="Gap"/>
            <p:cNvCxnSpPr/>
            <p:nvPr>
              <p:custDataLst>
                <p:tags r:id="rId10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타원 45"/>
          <p:cNvSpPr/>
          <p:nvPr/>
        </p:nvSpPr>
        <p:spPr>
          <a:xfrm>
            <a:off x="6156176" y="2140675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5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5.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베스트 상품 관리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쇼핑몰 베스트상품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페이지내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상품을 전시할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endParaRPr lang="en-US" altLang="ko-KR" sz="1100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9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8" cstate="print"/>
          <a:srcRect b="79325"/>
          <a:stretch>
            <a:fillRect/>
          </a:stretch>
        </p:blipFill>
        <p:spPr bwMode="auto">
          <a:xfrm>
            <a:off x="360000" y="1700808"/>
            <a:ext cx="5691188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19" cstate="print"/>
          <a:srcRect t="66784" b="12241"/>
          <a:stretch>
            <a:fillRect/>
          </a:stretch>
        </p:blipFill>
        <p:spPr bwMode="auto">
          <a:xfrm>
            <a:off x="360000" y="4077072"/>
            <a:ext cx="5691188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0" cstate="print"/>
          <a:srcRect b="18600"/>
          <a:stretch>
            <a:fillRect/>
          </a:stretch>
        </p:blipFill>
        <p:spPr bwMode="auto">
          <a:xfrm>
            <a:off x="6300192" y="1700808"/>
            <a:ext cx="264080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51920" y="3774526"/>
            <a:ext cx="207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cxnSp>
        <p:nvCxnSpPr>
          <p:cNvPr id="11" name="꺾인 연결선 54"/>
          <p:cNvCxnSpPr>
            <a:stCxn id="7170" idx="3"/>
            <a:endCxn id="7173" idx="1"/>
          </p:cNvCxnSpPr>
          <p:nvPr/>
        </p:nvCxnSpPr>
        <p:spPr>
          <a:xfrm>
            <a:off x="6051188" y="2816932"/>
            <a:ext cx="249004" cy="1296144"/>
          </a:xfrm>
          <a:prstGeom prst="bentConnector3">
            <a:avLst>
              <a:gd name="adj1" fmla="val 50000"/>
            </a:avLst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Tooltip"/>
          <p:cNvGrpSpPr/>
          <p:nvPr>
            <p:custDataLst>
              <p:tags r:id="rId1"/>
            </p:custDataLst>
          </p:nvPr>
        </p:nvGrpSpPr>
        <p:grpSpPr>
          <a:xfrm>
            <a:off x="5038275" y="4293090"/>
            <a:ext cx="541837" cy="281729"/>
            <a:chOff x="3919995" y="1149496"/>
            <a:chExt cx="582974" cy="206185"/>
          </a:xfrm>
          <a:solidFill>
            <a:srgbClr val="FFFFFF"/>
          </a:solidFill>
        </p:grpSpPr>
        <p:sp>
          <p:nvSpPr>
            <p:cNvPr id="29" name="Box"/>
            <p:cNvSpPr/>
            <p:nvPr>
              <p:custDataLst>
                <p:tags r:id="rId14"/>
              </p:custDataLst>
            </p:nvPr>
          </p:nvSpPr>
          <p:spPr>
            <a:xfrm>
              <a:off x="3919995" y="1216193"/>
              <a:ext cx="582974" cy="139488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 조회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Arrow"/>
            <p:cNvSpPr/>
            <p:nvPr>
              <p:custDataLst>
                <p:tags r:id="rId15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1" name="Gap"/>
            <p:cNvCxnSpPr/>
            <p:nvPr>
              <p:custDataLst>
                <p:tags r:id="rId16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타원 31"/>
          <p:cNvSpPr/>
          <p:nvPr/>
        </p:nvSpPr>
        <p:spPr>
          <a:xfrm>
            <a:off x="5508104" y="4310504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1</a:t>
            </a:r>
          </a:p>
        </p:txBody>
      </p:sp>
      <p:grpSp>
        <p:nvGrpSpPr>
          <p:cNvPr id="33" name="Tooltip"/>
          <p:cNvGrpSpPr/>
          <p:nvPr>
            <p:custDataLst>
              <p:tags r:id="rId2"/>
            </p:custDataLst>
          </p:nvPr>
        </p:nvGrpSpPr>
        <p:grpSpPr>
          <a:xfrm>
            <a:off x="1468398" y="5963804"/>
            <a:ext cx="876583" cy="281717"/>
            <a:chOff x="3920013" y="1149496"/>
            <a:chExt cx="943139" cy="206175"/>
          </a:xfrm>
          <a:solidFill>
            <a:srgbClr val="FFFFFF"/>
          </a:solidFill>
        </p:grpSpPr>
        <p:sp>
          <p:nvSpPr>
            <p:cNvPr id="34" name="Box"/>
            <p:cNvSpPr/>
            <p:nvPr>
              <p:custDataLst>
                <p:tags r:id="rId11"/>
              </p:custDataLst>
            </p:nvPr>
          </p:nvSpPr>
          <p:spPr>
            <a:xfrm>
              <a:off x="3920013" y="1216184"/>
              <a:ext cx="943139" cy="139487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전시할 상품 체크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Arrow"/>
            <p:cNvSpPr/>
            <p:nvPr>
              <p:custDataLst>
                <p:tags r:id="rId12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6" name="Gap"/>
            <p:cNvCxnSpPr/>
            <p:nvPr>
              <p:custDataLst>
                <p:tags r:id="rId13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타원 36"/>
          <p:cNvSpPr/>
          <p:nvPr/>
        </p:nvSpPr>
        <p:spPr>
          <a:xfrm>
            <a:off x="2267744" y="5952180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2</a:t>
            </a:r>
          </a:p>
        </p:txBody>
      </p:sp>
      <p:grpSp>
        <p:nvGrpSpPr>
          <p:cNvPr id="38" name="Tooltip"/>
          <p:cNvGrpSpPr/>
          <p:nvPr>
            <p:custDataLst>
              <p:tags r:id="rId3"/>
            </p:custDataLst>
          </p:nvPr>
        </p:nvGrpSpPr>
        <p:grpSpPr>
          <a:xfrm>
            <a:off x="5470323" y="3963803"/>
            <a:ext cx="541837" cy="257285"/>
            <a:chOff x="1518113" y="1689596"/>
            <a:chExt cx="541837" cy="257285"/>
          </a:xfrm>
        </p:grpSpPr>
        <p:sp>
          <p:nvSpPr>
            <p:cNvPr id="39" name="Box"/>
            <p:cNvSpPr/>
            <p:nvPr>
              <p:custDataLst>
                <p:tags r:id="rId8"/>
              </p:custDataLst>
            </p:nvPr>
          </p:nvSpPr>
          <p:spPr>
            <a:xfrm>
              <a:off x="1518113" y="1689596"/>
              <a:ext cx="541837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b="1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 완료</a:t>
              </a:r>
              <a:endParaRPr lang="en-US" altLang="ko-KR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Arrow"/>
            <p:cNvSpPr/>
            <p:nvPr>
              <p:custDataLst>
                <p:tags r:id="rId9"/>
              </p:custDataLst>
            </p:nvPr>
          </p:nvSpPr>
          <p:spPr>
            <a:xfrm rot="10800000">
              <a:off x="1758068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1" name="Gap"/>
            <p:cNvCxnSpPr/>
            <p:nvPr>
              <p:custDataLst>
                <p:tags r:id="rId10"/>
              </p:custDataLst>
            </p:nvPr>
          </p:nvCxnSpPr>
          <p:spPr>
            <a:xfrm>
              <a:off x="1763421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타원 41"/>
          <p:cNvSpPr/>
          <p:nvPr/>
        </p:nvSpPr>
        <p:spPr>
          <a:xfrm>
            <a:off x="5904429" y="386104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3</a:t>
            </a:r>
          </a:p>
        </p:txBody>
      </p:sp>
      <p:grpSp>
        <p:nvGrpSpPr>
          <p:cNvPr id="27" name="Tooltip"/>
          <p:cNvGrpSpPr/>
          <p:nvPr>
            <p:custDataLst>
              <p:tags r:id="rId4"/>
            </p:custDataLst>
          </p:nvPr>
        </p:nvGrpSpPr>
        <p:grpSpPr>
          <a:xfrm>
            <a:off x="5868144" y="2564904"/>
            <a:ext cx="980167" cy="257285"/>
            <a:chOff x="1518113" y="1689596"/>
            <a:chExt cx="980167" cy="257285"/>
          </a:xfrm>
        </p:grpSpPr>
        <p:sp>
          <p:nvSpPr>
            <p:cNvPr id="43" name="Box"/>
            <p:cNvSpPr/>
            <p:nvPr>
              <p:custDataLst>
                <p:tags r:id="rId5"/>
              </p:custDataLst>
            </p:nvPr>
          </p:nvSpPr>
          <p:spPr>
            <a:xfrm>
              <a:off x="1518113" y="1689596"/>
              <a:ext cx="980167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쇼핑몰 페이지 확인</a:t>
              </a:r>
              <a:endParaRPr lang="en-US" altLang="ko-KR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Arrow"/>
            <p:cNvSpPr/>
            <p:nvPr>
              <p:custDataLst>
                <p:tags r:id="rId6"/>
              </p:custDataLst>
            </p:nvPr>
          </p:nvSpPr>
          <p:spPr>
            <a:xfrm rot="10800000">
              <a:off x="1758068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5" name="Gap"/>
            <p:cNvCxnSpPr/>
            <p:nvPr>
              <p:custDataLst>
                <p:tags r:id="rId7"/>
              </p:custDataLst>
            </p:nvPr>
          </p:nvCxnSpPr>
          <p:spPr>
            <a:xfrm>
              <a:off x="1763421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타원 45"/>
          <p:cNvSpPr/>
          <p:nvPr/>
        </p:nvSpPr>
        <p:spPr>
          <a:xfrm>
            <a:off x="6732240" y="242088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4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5.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4) 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금지어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관리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등록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금지어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문구가 포함될 경우 등록 및 수정이 차단됩니다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000" y="1700808"/>
            <a:ext cx="6543675" cy="4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Box"/>
          <p:cNvSpPr/>
          <p:nvPr>
            <p:custDataLst>
              <p:tags r:id="rId1"/>
            </p:custDataLst>
          </p:nvPr>
        </p:nvSpPr>
        <p:spPr>
          <a:xfrm>
            <a:off x="5695741" y="3984535"/>
            <a:ext cx="1036499" cy="1100649"/>
          </a:xfrm>
          <a:prstGeom prst="roundRect">
            <a:avLst>
              <a:gd name="adj" fmla="val 11391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b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※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금지어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적용 항목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상품명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옵션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제조사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브랜드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모델명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원산지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</a:p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상세정보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6.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판매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리스트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내역 조회와 상태 일괄 업데이트 및 일괄 발송 처리를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60000" y="1844824"/>
            <a:ext cx="8412480" cy="410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Tooltip"/>
          <p:cNvGrpSpPr/>
          <p:nvPr>
            <p:custDataLst>
              <p:tags r:id="rId1"/>
            </p:custDataLst>
          </p:nvPr>
        </p:nvGrpSpPr>
        <p:grpSpPr>
          <a:xfrm>
            <a:off x="2354274" y="3854763"/>
            <a:ext cx="2564138" cy="322040"/>
            <a:chOff x="2674545" y="1159642"/>
            <a:chExt cx="1135843" cy="322040"/>
          </a:xfrm>
          <a:solidFill>
            <a:srgbClr val="FFFFFF"/>
          </a:solidFill>
        </p:grpSpPr>
        <p:sp>
          <p:nvSpPr>
            <p:cNvPr id="43" name="Box"/>
            <p:cNvSpPr/>
            <p:nvPr>
              <p:custDataLst>
                <p:tags r:id="rId14"/>
              </p:custDataLst>
            </p:nvPr>
          </p:nvSpPr>
          <p:spPr>
            <a:xfrm>
              <a:off x="2741282" y="1159642"/>
              <a:ext cx="1069106" cy="322040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검색된 건수와 해당 주문의 합계금액이 표시됩니다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합계금액은 취소완료 건을 제외한 금액입니다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44" name="Arrow"/>
            <p:cNvSpPr/>
            <p:nvPr>
              <p:custDataLst>
                <p:tags r:id="rId15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5" name="Gap"/>
            <p:cNvCxnSpPr/>
            <p:nvPr>
              <p:custDataLst>
                <p:tags r:id="rId16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Tooltip"/>
          <p:cNvGrpSpPr/>
          <p:nvPr>
            <p:custDataLst>
              <p:tags r:id="rId2"/>
            </p:custDataLst>
          </p:nvPr>
        </p:nvGrpSpPr>
        <p:grpSpPr>
          <a:xfrm>
            <a:off x="899592" y="5733256"/>
            <a:ext cx="1771172" cy="394334"/>
            <a:chOff x="2978425" y="1149496"/>
            <a:chExt cx="2304256" cy="363788"/>
          </a:xfrm>
          <a:solidFill>
            <a:srgbClr val="FFFFFF"/>
          </a:solidFill>
        </p:grpSpPr>
        <p:sp>
          <p:nvSpPr>
            <p:cNvPr id="51" name="Box"/>
            <p:cNvSpPr/>
            <p:nvPr>
              <p:custDataLst>
                <p:tags r:id="rId11"/>
              </p:custDataLst>
            </p:nvPr>
          </p:nvSpPr>
          <p:spPr>
            <a:xfrm>
              <a:off x="2978425" y="1216190"/>
              <a:ext cx="2304256" cy="297094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고객이 </a:t>
              </a:r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주문시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비교견적을 요청하면 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‘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접수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’ 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문구가 표시됩니다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Arrow"/>
            <p:cNvSpPr/>
            <p:nvPr>
              <p:custDataLst>
                <p:tags r:id="rId12"/>
              </p:custDataLst>
            </p:nvPr>
          </p:nvSpPr>
          <p:spPr>
            <a:xfrm>
              <a:off x="4145165" y="1149496"/>
              <a:ext cx="7736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3" name="Gap"/>
            <p:cNvCxnSpPr/>
            <p:nvPr>
              <p:custDataLst>
                <p:tags r:id="rId13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Tooltip"/>
          <p:cNvGrpSpPr/>
          <p:nvPr>
            <p:custDataLst>
              <p:tags r:id="rId3"/>
            </p:custDataLst>
          </p:nvPr>
        </p:nvGrpSpPr>
        <p:grpSpPr>
          <a:xfrm>
            <a:off x="5004048" y="3425284"/>
            <a:ext cx="2632818" cy="1767935"/>
            <a:chOff x="1180095" y="1007396"/>
            <a:chExt cx="1342205" cy="626541"/>
          </a:xfrm>
          <a:solidFill>
            <a:srgbClr val="FFFFFF"/>
          </a:solidFill>
        </p:grpSpPr>
        <p:sp>
          <p:nvSpPr>
            <p:cNvPr id="55" name="Box"/>
            <p:cNvSpPr/>
            <p:nvPr>
              <p:custDataLst>
                <p:tags r:id="rId8"/>
              </p:custDataLst>
            </p:nvPr>
          </p:nvSpPr>
          <p:spPr>
            <a:xfrm>
              <a:off x="1180095" y="1007396"/>
              <a:ext cx="1278866" cy="626541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※</a:t>
              </a:r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 </a:t>
              </a:r>
              <a:r>
                <a:rPr lang="ko-KR" altLang="en-US" sz="800" b="1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상태 </a:t>
              </a:r>
              <a:r>
                <a:rPr lang="ko-KR" altLang="en-US" sz="800" b="1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처리 단계</a:t>
              </a:r>
              <a:endParaRPr lang="en-US" altLang="ko-KR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28600" indent="-228600"/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</a:t>
              </a: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입금확인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28600" indent="-228600"/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-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대상 주문이 입금대기인 상태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28600" indent="-228600"/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- </a:t>
              </a:r>
              <a:r>
                <a:rPr lang="ko-KR" altLang="en-US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입금확인 업데이트는 상세 페이지로 이동하여 </a:t>
              </a:r>
              <a:endParaRPr lang="en-US" altLang="ko-KR" sz="8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28600" indent="-228600"/>
              <a:r>
                <a:rPr lang="ko-KR" altLang="en-US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</a:t>
              </a:r>
              <a:r>
                <a:rPr lang="ko-KR" altLang="en-US" sz="800" dirty="0" err="1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주문번호별</a:t>
              </a:r>
              <a:r>
                <a:rPr lang="ko-KR" altLang="en-US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전체 업데이트를 합니다</a:t>
              </a:r>
              <a:r>
                <a:rPr lang="en-US" altLang="ko-KR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pPr marL="228600" indent="-228600"/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2. </a:t>
              </a:r>
              <a:r>
                <a:rPr lang="ko-KR" altLang="en-US" sz="8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주문확인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대상 주문이 결제완료인 상태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28600" indent="-228600"/>
              <a:r>
                <a:rPr 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</a:t>
              </a:r>
              <a:r>
                <a:rPr lang="ko-KR" altLang="en-US" sz="8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발송처리</a:t>
              </a:r>
              <a:endParaRPr lang="en-US" altLang="ko-KR" sz="8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28600" indent="-228600"/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- 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대상 주문이 주문확인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배송중인 상태 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28600" indent="-228600"/>
              <a:r>
                <a:rPr 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- 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송장정보필수 입력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28600" indent="-228600"/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(</a:t>
              </a:r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직접배송건은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제외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  <a:p>
              <a:pPr marL="228600" indent="-228600"/>
              <a:r>
                <a:rPr 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</a:t>
              </a:r>
              <a:r>
                <a:rPr lang="ko-KR" altLang="en-US" sz="8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배송완료</a:t>
              </a:r>
              <a:endParaRPr lang="en-US" altLang="ko-KR" sz="8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28600" indent="-228600"/>
              <a:r>
                <a:rPr 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- 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대상 주문이 배송중인 상태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28600" indent="-228600"/>
              <a:r>
                <a:rPr 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- 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직접배송인 건만 가능합니다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Arrow"/>
            <p:cNvSpPr/>
            <p:nvPr>
              <p:custDataLst>
                <p:tags r:id="rId9"/>
              </p:custDataLst>
            </p:nvPr>
          </p:nvSpPr>
          <p:spPr>
            <a:xfrm rot="5400000">
              <a:off x="2450275" y="1386324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7" name="Gap"/>
            <p:cNvCxnSpPr/>
            <p:nvPr>
              <p:custDataLst>
                <p:tags r:id="rId10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Tooltip"/>
          <p:cNvGrpSpPr/>
          <p:nvPr>
            <p:custDataLst>
              <p:tags r:id="rId4"/>
            </p:custDataLst>
          </p:nvPr>
        </p:nvGrpSpPr>
        <p:grpSpPr>
          <a:xfrm>
            <a:off x="1115616" y="5157193"/>
            <a:ext cx="2664296" cy="243400"/>
            <a:chOff x="2978425" y="1149496"/>
            <a:chExt cx="2304256" cy="307417"/>
          </a:xfrm>
          <a:solidFill>
            <a:srgbClr val="FFFFFF"/>
          </a:solidFill>
        </p:grpSpPr>
        <p:sp>
          <p:nvSpPr>
            <p:cNvPr id="19" name="Box"/>
            <p:cNvSpPr/>
            <p:nvPr>
              <p:custDataLst>
                <p:tags r:id="rId5"/>
              </p:custDataLst>
            </p:nvPr>
          </p:nvSpPr>
          <p:spPr>
            <a:xfrm>
              <a:off x="2978425" y="1216189"/>
              <a:ext cx="2304256" cy="240724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상품주문번호를 클릭하면 주문상세 페이지로 이동합니다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Arrow"/>
            <p:cNvSpPr/>
            <p:nvPr>
              <p:custDataLst>
                <p:tags r:id="rId6"/>
              </p:custDataLst>
            </p:nvPr>
          </p:nvSpPr>
          <p:spPr>
            <a:xfrm>
              <a:off x="4145165" y="1149496"/>
              <a:ext cx="7736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1" name="Gap"/>
            <p:cNvCxnSpPr/>
            <p:nvPr>
              <p:custDataLst>
                <p:tags r:id="rId7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6.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판매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리스트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상세 정보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상세 정보 조회 및 주문 정보를 수정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0" cstate="print"/>
          <a:srcRect b="58096"/>
          <a:stretch>
            <a:fillRect/>
          </a:stretch>
        </p:blipFill>
        <p:spPr bwMode="auto">
          <a:xfrm>
            <a:off x="323528" y="2204864"/>
            <a:ext cx="7105650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Tooltip"/>
          <p:cNvGrpSpPr/>
          <p:nvPr>
            <p:custDataLst>
              <p:tags r:id="rId1"/>
            </p:custDataLst>
          </p:nvPr>
        </p:nvGrpSpPr>
        <p:grpSpPr>
          <a:xfrm>
            <a:off x="338604" y="1916835"/>
            <a:ext cx="3240360" cy="433437"/>
            <a:chOff x="403766" y="1666238"/>
            <a:chExt cx="2770532" cy="280643"/>
          </a:xfrm>
        </p:grpSpPr>
        <p:sp>
          <p:nvSpPr>
            <p:cNvPr id="21" name="Box"/>
            <p:cNvSpPr/>
            <p:nvPr>
              <p:custDataLst>
                <p:tags r:id="rId26"/>
              </p:custDataLst>
            </p:nvPr>
          </p:nvSpPr>
          <p:spPr>
            <a:xfrm>
              <a:off x="403766" y="1666238"/>
              <a:ext cx="2770532" cy="213958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해당 상품주문들의 주문번호 관련 정보가 표시됩니다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주문번호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주문일자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주문합계금액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사용포인트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결제금액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결제수단</a:t>
              </a:r>
              <a:endPara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Arrow"/>
            <p:cNvSpPr/>
            <p:nvPr>
              <p:custDataLst>
                <p:tags r:id="rId27"/>
              </p:custDataLst>
            </p:nvPr>
          </p:nvSpPr>
          <p:spPr>
            <a:xfrm rot="10800000">
              <a:off x="1758068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Gap"/>
            <p:cNvCxnSpPr/>
            <p:nvPr>
              <p:custDataLst>
                <p:tags r:id="rId28"/>
              </p:custDataLst>
            </p:nvPr>
          </p:nvCxnSpPr>
          <p:spPr>
            <a:xfrm>
              <a:off x="1763421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Tooltip"/>
          <p:cNvGrpSpPr/>
          <p:nvPr>
            <p:custDataLst>
              <p:tags r:id="rId2"/>
            </p:custDataLst>
          </p:nvPr>
        </p:nvGrpSpPr>
        <p:grpSpPr>
          <a:xfrm>
            <a:off x="827584" y="3789041"/>
            <a:ext cx="2827032" cy="322040"/>
            <a:chOff x="2674545" y="1159643"/>
            <a:chExt cx="1252297" cy="322040"/>
          </a:xfrm>
          <a:solidFill>
            <a:srgbClr val="FFFFFF"/>
          </a:solidFill>
        </p:grpSpPr>
        <p:sp>
          <p:nvSpPr>
            <p:cNvPr id="25" name="Box"/>
            <p:cNvSpPr/>
            <p:nvPr>
              <p:custDataLst>
                <p:tags r:id="rId23"/>
              </p:custDataLst>
            </p:nvPr>
          </p:nvSpPr>
          <p:spPr>
            <a:xfrm>
              <a:off x="2741282" y="1159643"/>
              <a:ext cx="1185560" cy="322040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교환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반품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요청시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입력한 사유 내용이 보여집니다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사유가 존재하지 않을 경우 해당 영역은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숨김처리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26" name="Arrow"/>
            <p:cNvSpPr/>
            <p:nvPr>
              <p:custDataLst>
                <p:tags r:id="rId24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7" name="Gap"/>
            <p:cNvCxnSpPr/>
            <p:nvPr>
              <p:custDataLst>
                <p:tags r:id="rId25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Tooltip"/>
          <p:cNvGrpSpPr/>
          <p:nvPr>
            <p:custDataLst>
              <p:tags r:id="rId3"/>
            </p:custDataLst>
          </p:nvPr>
        </p:nvGrpSpPr>
        <p:grpSpPr>
          <a:xfrm>
            <a:off x="1237544" y="4299382"/>
            <a:ext cx="2826986" cy="322040"/>
            <a:chOff x="2674545" y="1159643"/>
            <a:chExt cx="1252267" cy="322040"/>
          </a:xfrm>
          <a:solidFill>
            <a:srgbClr val="FFFFFF"/>
          </a:solidFill>
        </p:grpSpPr>
        <p:sp>
          <p:nvSpPr>
            <p:cNvPr id="29" name="Box"/>
            <p:cNvSpPr/>
            <p:nvPr>
              <p:custDataLst>
                <p:tags r:id="rId20"/>
              </p:custDataLst>
            </p:nvPr>
          </p:nvSpPr>
          <p:spPr>
            <a:xfrm>
              <a:off x="2741261" y="1159643"/>
              <a:ext cx="1185551" cy="322040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비교견적 첨부파일을 업로드 할 수 있습니다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고객이 요청하지 않은 경우 해당 영역은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숨김처리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30" name="Arrow"/>
            <p:cNvSpPr/>
            <p:nvPr>
              <p:custDataLst>
                <p:tags r:id="rId21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1" name="Gap"/>
            <p:cNvCxnSpPr/>
            <p:nvPr>
              <p:custDataLst>
                <p:tags r:id="rId22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Tooltip"/>
          <p:cNvGrpSpPr/>
          <p:nvPr>
            <p:custDataLst>
              <p:tags r:id="rId4"/>
            </p:custDataLst>
          </p:nvPr>
        </p:nvGrpSpPr>
        <p:grpSpPr>
          <a:xfrm>
            <a:off x="1115632" y="5373217"/>
            <a:ext cx="2358889" cy="322040"/>
            <a:chOff x="2674545" y="1159644"/>
            <a:chExt cx="1044913" cy="322040"/>
          </a:xfrm>
          <a:solidFill>
            <a:srgbClr val="FFFFFF"/>
          </a:solidFill>
        </p:grpSpPr>
        <p:sp>
          <p:nvSpPr>
            <p:cNvPr id="33" name="Box"/>
            <p:cNvSpPr/>
            <p:nvPr>
              <p:custDataLst>
                <p:tags r:id="rId17"/>
              </p:custDataLst>
            </p:nvPr>
          </p:nvSpPr>
          <p:spPr>
            <a:xfrm>
              <a:off x="2741253" y="1159644"/>
              <a:ext cx="978205" cy="322040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공공기관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기업 회원일 경우 보여집니다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일반회원일 경우 해당 영역은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숨김처리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34" name="Arrow"/>
            <p:cNvSpPr/>
            <p:nvPr>
              <p:custDataLst>
                <p:tags r:id="rId18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Gap"/>
            <p:cNvCxnSpPr/>
            <p:nvPr>
              <p:custDataLst>
                <p:tags r:id="rId19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4454649" y="1628800"/>
            <a:ext cx="333375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4454649" y="1988840"/>
            <a:ext cx="333375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1043608" y="3329105"/>
            <a:ext cx="333375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1430313" y="3327964"/>
            <a:ext cx="333375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380460" y="3306193"/>
            <a:ext cx="581025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" name="Tooltip"/>
          <p:cNvGrpSpPr/>
          <p:nvPr>
            <p:custDataLst>
              <p:tags r:id="rId5"/>
            </p:custDataLst>
          </p:nvPr>
        </p:nvGrpSpPr>
        <p:grpSpPr>
          <a:xfrm>
            <a:off x="4788015" y="1535021"/>
            <a:ext cx="3340002" cy="322040"/>
            <a:chOff x="2674545" y="1159644"/>
            <a:chExt cx="1479531" cy="322040"/>
          </a:xfrm>
          <a:solidFill>
            <a:srgbClr val="FFFFFF"/>
          </a:solidFill>
        </p:grpSpPr>
        <p:sp>
          <p:nvSpPr>
            <p:cNvPr id="42" name="Box"/>
            <p:cNvSpPr/>
            <p:nvPr>
              <p:custDataLst>
                <p:tags r:id="rId14"/>
              </p:custDataLst>
            </p:nvPr>
          </p:nvSpPr>
          <p:spPr>
            <a:xfrm>
              <a:off x="2741286" y="1159644"/>
              <a:ext cx="1412790" cy="322040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입금대기 주문을 결제완료 상태로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주문번호별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전체 업데이트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이외 상태에서는 버튼이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숨김처리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46" name="Arrow"/>
            <p:cNvSpPr/>
            <p:nvPr>
              <p:custDataLst>
                <p:tags r:id="rId15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7" name="Gap"/>
            <p:cNvCxnSpPr/>
            <p:nvPr>
              <p:custDataLst>
                <p:tags r:id="rId16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Tooltip"/>
          <p:cNvGrpSpPr/>
          <p:nvPr>
            <p:custDataLst>
              <p:tags r:id="rId6"/>
            </p:custDataLst>
          </p:nvPr>
        </p:nvGrpSpPr>
        <p:grpSpPr>
          <a:xfrm>
            <a:off x="4788031" y="1882824"/>
            <a:ext cx="3808072" cy="322040"/>
            <a:chOff x="2674545" y="1159644"/>
            <a:chExt cx="1686873" cy="322040"/>
          </a:xfrm>
          <a:solidFill>
            <a:srgbClr val="FFFFFF"/>
          </a:solidFill>
        </p:grpSpPr>
        <p:sp>
          <p:nvSpPr>
            <p:cNvPr id="49" name="Box"/>
            <p:cNvSpPr/>
            <p:nvPr>
              <p:custDataLst>
                <p:tags r:id="rId11"/>
              </p:custDataLst>
            </p:nvPr>
          </p:nvSpPr>
          <p:spPr>
            <a:xfrm>
              <a:off x="2741284" y="1159644"/>
              <a:ext cx="1620134" cy="322040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 주문확인 이전 단계이거나 취소요청 단계일 경우에만 실행할 수 있습니다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이외 주문 상태에서는 버튼이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숨김처리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50" name="Arrow"/>
            <p:cNvSpPr/>
            <p:nvPr>
              <p:custDataLst>
                <p:tags r:id="rId12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4" name="Gap"/>
            <p:cNvCxnSpPr/>
            <p:nvPr>
              <p:custDataLst>
                <p:tags r:id="rId13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/>
          <p:cNvSpPr/>
          <p:nvPr/>
        </p:nvSpPr>
        <p:spPr>
          <a:xfrm>
            <a:off x="2541262" y="2348880"/>
            <a:ext cx="144016" cy="7200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꺾인 연결선 54"/>
          <p:cNvCxnSpPr>
            <a:stCxn id="58" idx="2"/>
            <a:endCxn id="2051" idx="1"/>
          </p:cNvCxnSpPr>
          <p:nvPr/>
        </p:nvCxnSpPr>
        <p:spPr>
          <a:xfrm rot="5400000" flipH="1" flipV="1">
            <a:off x="3173634" y="1139873"/>
            <a:ext cx="720650" cy="1841379"/>
          </a:xfrm>
          <a:prstGeom prst="bentConnector4">
            <a:avLst>
              <a:gd name="adj1" fmla="val -31721"/>
              <a:gd name="adj2" fmla="val 57078"/>
            </a:avLst>
          </a:prstGeom>
          <a:ln w="28575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54"/>
          <p:cNvCxnSpPr/>
          <p:nvPr/>
        </p:nvCxnSpPr>
        <p:spPr>
          <a:xfrm rot="5400000" flipH="1" flipV="1">
            <a:off x="3365388" y="1308730"/>
            <a:ext cx="360040" cy="1864276"/>
          </a:xfrm>
          <a:prstGeom prst="bentConnector4">
            <a:avLst>
              <a:gd name="adj1" fmla="val -63493"/>
              <a:gd name="adj2" fmla="val 56602"/>
            </a:avLst>
          </a:prstGeom>
          <a:ln w="28575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Tooltip"/>
          <p:cNvGrpSpPr/>
          <p:nvPr>
            <p:custDataLst>
              <p:tags r:id="rId7"/>
            </p:custDataLst>
          </p:nvPr>
        </p:nvGrpSpPr>
        <p:grpSpPr>
          <a:xfrm>
            <a:off x="323528" y="3429000"/>
            <a:ext cx="2952328" cy="256601"/>
            <a:chOff x="2978425" y="1149495"/>
            <a:chExt cx="2304256" cy="259272"/>
          </a:xfrm>
          <a:solidFill>
            <a:srgbClr val="FFFFFF"/>
          </a:solidFill>
        </p:grpSpPr>
        <p:sp>
          <p:nvSpPr>
            <p:cNvPr id="71" name="Box"/>
            <p:cNvSpPr/>
            <p:nvPr>
              <p:custDataLst>
                <p:tags r:id="rId8"/>
              </p:custDataLst>
            </p:nvPr>
          </p:nvSpPr>
          <p:spPr>
            <a:xfrm>
              <a:off x="2978425" y="1216188"/>
              <a:ext cx="2304256" cy="192579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해당 상품주문번호 </a:t>
              </a:r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건별로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부분취소가 가능합니다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72" name="Arrow"/>
            <p:cNvSpPr/>
            <p:nvPr>
              <p:custDataLst>
                <p:tags r:id="rId9"/>
              </p:custDataLst>
            </p:nvPr>
          </p:nvSpPr>
          <p:spPr>
            <a:xfrm>
              <a:off x="3652841" y="1149495"/>
              <a:ext cx="7736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3" name="Gap"/>
            <p:cNvCxnSpPr/>
            <p:nvPr>
              <p:custDataLst>
                <p:tags r:id="rId10"/>
              </p:custDataLst>
            </p:nvPr>
          </p:nvCxnSpPr>
          <p:spPr>
            <a:xfrm rot="10800000">
              <a:off x="3658147" y="1216185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6.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판매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리스트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상세 정보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상세 정보 조회 및 주문 정보를 수정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2" cstate="print"/>
          <a:srcRect t="42018" b="18132"/>
          <a:stretch>
            <a:fillRect/>
          </a:stretch>
        </p:blipFill>
        <p:spPr bwMode="auto">
          <a:xfrm>
            <a:off x="360000" y="1700808"/>
            <a:ext cx="7104431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Tooltip"/>
          <p:cNvGrpSpPr/>
          <p:nvPr>
            <p:custDataLst>
              <p:tags r:id="rId1"/>
            </p:custDataLst>
          </p:nvPr>
        </p:nvGrpSpPr>
        <p:grpSpPr>
          <a:xfrm>
            <a:off x="3419919" y="2558618"/>
            <a:ext cx="2370130" cy="190595"/>
            <a:chOff x="2674545" y="1225365"/>
            <a:chExt cx="1049894" cy="190595"/>
          </a:xfrm>
          <a:solidFill>
            <a:srgbClr val="FFFFFF"/>
          </a:solidFill>
        </p:grpSpPr>
        <p:sp>
          <p:nvSpPr>
            <p:cNvPr id="28" name="Box"/>
            <p:cNvSpPr/>
            <p:nvPr>
              <p:custDataLst>
                <p:tags r:id="rId18"/>
              </p:custDataLst>
            </p:nvPr>
          </p:nvSpPr>
          <p:spPr>
            <a:xfrm>
              <a:off x="2741261" y="1225365"/>
              <a:ext cx="983178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주문자명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주문자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이메일을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수정할 수 있습니다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32" name="Arrow"/>
            <p:cNvSpPr/>
            <p:nvPr>
              <p:custDataLst>
                <p:tags r:id="rId19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6" name="Gap"/>
            <p:cNvCxnSpPr/>
            <p:nvPr>
              <p:custDataLst>
                <p:tags r:id="rId20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Tooltip"/>
          <p:cNvGrpSpPr/>
          <p:nvPr>
            <p:custDataLst>
              <p:tags r:id="rId2"/>
            </p:custDataLst>
          </p:nvPr>
        </p:nvGrpSpPr>
        <p:grpSpPr>
          <a:xfrm>
            <a:off x="4139961" y="1988840"/>
            <a:ext cx="3134752" cy="190595"/>
            <a:chOff x="2674545" y="1225365"/>
            <a:chExt cx="1388596" cy="190595"/>
          </a:xfrm>
          <a:solidFill>
            <a:srgbClr val="FFFFFF"/>
          </a:solidFill>
        </p:grpSpPr>
        <p:sp>
          <p:nvSpPr>
            <p:cNvPr id="38" name="Box"/>
            <p:cNvSpPr/>
            <p:nvPr>
              <p:custDataLst>
                <p:tags r:id="rId15"/>
              </p:custDataLst>
            </p:nvPr>
          </p:nvSpPr>
          <p:spPr>
            <a:xfrm>
              <a:off x="2741257" y="1225365"/>
              <a:ext cx="1321884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주문자 아이디를 클릭하면 회원 정보 상세 페이지로 이동합니다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39" name="Arrow"/>
            <p:cNvSpPr/>
            <p:nvPr>
              <p:custDataLst>
                <p:tags r:id="rId16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0" name="Gap"/>
            <p:cNvCxnSpPr/>
            <p:nvPr>
              <p:custDataLst>
                <p:tags r:id="rId17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Tooltip"/>
          <p:cNvGrpSpPr/>
          <p:nvPr>
            <p:custDataLst>
              <p:tags r:id="rId3"/>
            </p:custDataLst>
          </p:nvPr>
        </p:nvGrpSpPr>
        <p:grpSpPr>
          <a:xfrm>
            <a:off x="3995936" y="4221088"/>
            <a:ext cx="2448272" cy="394334"/>
            <a:chOff x="2978425" y="1149496"/>
            <a:chExt cx="2304256" cy="363788"/>
          </a:xfrm>
          <a:solidFill>
            <a:srgbClr val="FFFFFF"/>
          </a:solidFill>
        </p:grpSpPr>
        <p:sp>
          <p:nvSpPr>
            <p:cNvPr id="42" name="Box"/>
            <p:cNvSpPr/>
            <p:nvPr>
              <p:custDataLst>
                <p:tags r:id="rId12"/>
              </p:custDataLst>
            </p:nvPr>
          </p:nvSpPr>
          <p:spPr>
            <a:xfrm>
              <a:off x="2978425" y="1216190"/>
              <a:ext cx="2304256" cy="297094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주문확인 이전단계이거나 교환요청 단계일 경우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수취인 명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배송지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주소를 수정할 수 있습니다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Arrow"/>
            <p:cNvSpPr/>
            <p:nvPr>
              <p:custDataLst>
                <p:tags r:id="rId13"/>
              </p:custDataLst>
            </p:nvPr>
          </p:nvSpPr>
          <p:spPr>
            <a:xfrm>
              <a:off x="4145165" y="1149496"/>
              <a:ext cx="7736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4" name="Gap"/>
            <p:cNvCxnSpPr/>
            <p:nvPr>
              <p:custDataLst>
                <p:tags r:id="rId14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Tooltip"/>
          <p:cNvGrpSpPr/>
          <p:nvPr>
            <p:custDataLst>
              <p:tags r:id="rId4"/>
            </p:custDataLst>
          </p:nvPr>
        </p:nvGrpSpPr>
        <p:grpSpPr>
          <a:xfrm>
            <a:off x="971602" y="4720854"/>
            <a:ext cx="2398984" cy="190595"/>
            <a:chOff x="2674545" y="1248017"/>
            <a:chExt cx="1062675" cy="145287"/>
          </a:xfrm>
          <a:solidFill>
            <a:srgbClr val="FFFFFF"/>
          </a:solidFill>
        </p:grpSpPr>
        <p:sp>
          <p:nvSpPr>
            <p:cNvPr id="46" name="Box"/>
            <p:cNvSpPr/>
            <p:nvPr>
              <p:custDataLst>
                <p:tags r:id="rId9"/>
              </p:custDataLst>
            </p:nvPr>
          </p:nvSpPr>
          <p:spPr>
            <a:xfrm>
              <a:off x="2741261" y="1248017"/>
              <a:ext cx="995959" cy="145287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이니시스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신용카드 결제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 승인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정보입니다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47" name="Arrow"/>
            <p:cNvSpPr/>
            <p:nvPr>
              <p:custDataLst>
                <p:tags r:id="rId10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8" name="Gap"/>
            <p:cNvCxnSpPr/>
            <p:nvPr>
              <p:custDataLst>
                <p:tags r:id="rId11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Tooltip"/>
          <p:cNvGrpSpPr/>
          <p:nvPr>
            <p:custDataLst>
              <p:tags r:id="rId5"/>
            </p:custDataLst>
          </p:nvPr>
        </p:nvGrpSpPr>
        <p:grpSpPr>
          <a:xfrm>
            <a:off x="1475656" y="5733256"/>
            <a:ext cx="2448272" cy="262889"/>
            <a:chOff x="2978425" y="1149496"/>
            <a:chExt cx="2304256" cy="242525"/>
          </a:xfrm>
          <a:solidFill>
            <a:srgbClr val="FFFFFF"/>
          </a:solidFill>
        </p:grpSpPr>
        <p:sp>
          <p:nvSpPr>
            <p:cNvPr id="54" name="Box"/>
            <p:cNvSpPr/>
            <p:nvPr>
              <p:custDataLst>
                <p:tags r:id="rId6"/>
              </p:custDataLst>
            </p:nvPr>
          </p:nvSpPr>
          <p:spPr>
            <a:xfrm>
              <a:off x="2978425" y="1216190"/>
              <a:ext cx="2304256" cy="175831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부분취소일 경우 해당 상품주문번호가 표시됩니다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Arrow"/>
            <p:cNvSpPr/>
            <p:nvPr>
              <p:custDataLst>
                <p:tags r:id="rId7"/>
              </p:custDataLst>
            </p:nvPr>
          </p:nvSpPr>
          <p:spPr>
            <a:xfrm>
              <a:off x="4145165" y="1149496"/>
              <a:ext cx="7736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6" name="Gap"/>
            <p:cNvCxnSpPr/>
            <p:nvPr>
              <p:custDataLst>
                <p:tags r:id="rId8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6.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판매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리스트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상세 정보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상세 정보 조회 및 주문 정보를 수정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0" cstate="print"/>
          <a:srcRect t="81868" b="266"/>
          <a:stretch>
            <a:fillRect/>
          </a:stretch>
        </p:blipFill>
        <p:spPr bwMode="auto">
          <a:xfrm>
            <a:off x="360000" y="1772816"/>
            <a:ext cx="7104431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Tooltip"/>
          <p:cNvGrpSpPr/>
          <p:nvPr>
            <p:custDataLst>
              <p:tags r:id="rId1"/>
            </p:custDataLst>
          </p:nvPr>
        </p:nvGrpSpPr>
        <p:grpSpPr>
          <a:xfrm>
            <a:off x="1043615" y="2852936"/>
            <a:ext cx="2490347" cy="273237"/>
            <a:chOff x="2674545" y="1251495"/>
            <a:chExt cx="1103145" cy="138332"/>
          </a:xfrm>
          <a:solidFill>
            <a:srgbClr val="FFFFFF"/>
          </a:solidFill>
        </p:grpSpPr>
        <p:sp>
          <p:nvSpPr>
            <p:cNvPr id="28" name="Box"/>
            <p:cNvSpPr/>
            <p:nvPr>
              <p:custDataLst>
                <p:tags r:id="rId6"/>
              </p:custDataLst>
            </p:nvPr>
          </p:nvSpPr>
          <p:spPr>
            <a:xfrm>
              <a:off x="2741258" y="1251495"/>
              <a:ext cx="1036432" cy="138332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주문상태 변경에 대한 이력을 조회할 수 있습니다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32" name="Arrow"/>
            <p:cNvSpPr/>
            <p:nvPr>
              <p:custDataLst>
                <p:tags r:id="rId7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6" name="Gap"/>
            <p:cNvCxnSpPr/>
            <p:nvPr>
              <p:custDataLst>
                <p:tags r:id="rId8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Tooltip"/>
          <p:cNvGrpSpPr/>
          <p:nvPr>
            <p:custDataLst>
              <p:tags r:id="rId2"/>
            </p:custDataLst>
          </p:nvPr>
        </p:nvGrpSpPr>
        <p:grpSpPr>
          <a:xfrm>
            <a:off x="971600" y="1772816"/>
            <a:ext cx="3282189" cy="262603"/>
            <a:chOff x="2674545" y="1225365"/>
            <a:chExt cx="1453896" cy="190595"/>
          </a:xfrm>
          <a:solidFill>
            <a:srgbClr val="FFFFFF"/>
          </a:solidFill>
        </p:grpSpPr>
        <p:sp>
          <p:nvSpPr>
            <p:cNvPr id="38" name="Box"/>
            <p:cNvSpPr/>
            <p:nvPr>
              <p:custDataLst>
                <p:tags r:id="rId3"/>
              </p:custDataLst>
            </p:nvPr>
          </p:nvSpPr>
          <p:spPr>
            <a:xfrm>
              <a:off x="2741239" y="1225365"/>
              <a:ext cx="1387202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상품주문번호별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CS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처리 내역 등록 및 리스트를 조회할 수 있습니다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39" name="Arrow"/>
            <p:cNvSpPr/>
            <p:nvPr>
              <p:custDataLst>
                <p:tags r:id="rId4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0" name="Gap"/>
            <p:cNvCxnSpPr/>
            <p:nvPr>
              <p:custDataLst>
                <p:tags r:id="rId5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60000" y="1916832"/>
            <a:ext cx="8439912" cy="424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6.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판매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2) 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후청구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방문결제 리스트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후청구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방문결제 주문 건 조회 및 입금 완료처리를 할 수 있는 페이지입니다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Tooltip"/>
          <p:cNvGrpSpPr/>
          <p:nvPr>
            <p:custDataLst>
              <p:tags r:id="rId1"/>
            </p:custDataLst>
          </p:nvPr>
        </p:nvGrpSpPr>
        <p:grpSpPr>
          <a:xfrm>
            <a:off x="697520" y="4534263"/>
            <a:ext cx="1944216" cy="262889"/>
            <a:chOff x="2978425" y="1149496"/>
            <a:chExt cx="2304256" cy="242525"/>
          </a:xfrm>
          <a:solidFill>
            <a:srgbClr val="FFFFFF"/>
          </a:solidFill>
        </p:grpSpPr>
        <p:sp>
          <p:nvSpPr>
            <p:cNvPr id="17" name="Box"/>
            <p:cNvSpPr/>
            <p:nvPr>
              <p:custDataLst>
                <p:tags r:id="rId10"/>
              </p:custDataLst>
            </p:nvPr>
          </p:nvSpPr>
          <p:spPr>
            <a:xfrm>
              <a:off x="2978425" y="1216190"/>
              <a:ext cx="2304256" cy="175831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클릭하면 주문 상세페이지로 이동합니다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Arrow"/>
            <p:cNvSpPr/>
            <p:nvPr>
              <p:custDataLst>
                <p:tags r:id="rId11"/>
              </p:custDataLst>
            </p:nvPr>
          </p:nvSpPr>
          <p:spPr>
            <a:xfrm>
              <a:off x="4135575" y="1149496"/>
              <a:ext cx="7736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9" name="Gap"/>
            <p:cNvCxnSpPr/>
            <p:nvPr>
              <p:custDataLst>
                <p:tags r:id="rId12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/>
          <p:cNvSpPr/>
          <p:nvPr/>
        </p:nvSpPr>
        <p:spPr>
          <a:xfrm>
            <a:off x="3787731" y="4472835"/>
            <a:ext cx="216024" cy="72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787731" y="4825618"/>
            <a:ext cx="216024" cy="72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787731" y="5172268"/>
            <a:ext cx="216024" cy="72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7731" y="5408939"/>
            <a:ext cx="216024" cy="72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787731" y="5661810"/>
            <a:ext cx="216024" cy="72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787731" y="5885091"/>
            <a:ext cx="216024" cy="72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Tooltip"/>
          <p:cNvGrpSpPr/>
          <p:nvPr>
            <p:custDataLst>
              <p:tags r:id="rId2"/>
            </p:custDataLst>
          </p:nvPr>
        </p:nvGrpSpPr>
        <p:grpSpPr>
          <a:xfrm>
            <a:off x="5947408" y="5502718"/>
            <a:ext cx="2330273" cy="322040"/>
            <a:chOff x="1180095" y="1159642"/>
            <a:chExt cx="1335025" cy="322040"/>
          </a:xfrm>
          <a:solidFill>
            <a:srgbClr val="FFFFFF"/>
          </a:solidFill>
        </p:grpSpPr>
        <p:sp>
          <p:nvSpPr>
            <p:cNvPr id="30" name="Box"/>
            <p:cNvSpPr/>
            <p:nvPr>
              <p:custDataLst>
                <p:tags r:id="rId7"/>
              </p:custDataLst>
            </p:nvPr>
          </p:nvSpPr>
          <p:spPr>
            <a:xfrm>
              <a:off x="1180095" y="1159642"/>
              <a:ext cx="1270890" cy="322040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무통장입금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방문결제가 완료되면 해당 버튼을 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눌러 입금완료 처리를 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Arrow"/>
            <p:cNvSpPr/>
            <p:nvPr>
              <p:custDataLst>
                <p:tags r:id="rId8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2" name="Gap"/>
            <p:cNvCxnSpPr/>
            <p:nvPr>
              <p:custDataLst>
                <p:tags r:id="rId9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Tooltip"/>
          <p:cNvGrpSpPr/>
          <p:nvPr>
            <p:custDataLst>
              <p:tags r:id="rId3"/>
            </p:custDataLst>
          </p:nvPr>
        </p:nvGrpSpPr>
        <p:grpSpPr>
          <a:xfrm>
            <a:off x="5292080" y="4459445"/>
            <a:ext cx="3423373" cy="388730"/>
            <a:chOff x="-489496" y="1558151"/>
            <a:chExt cx="2519225" cy="388730"/>
          </a:xfrm>
        </p:grpSpPr>
        <p:sp>
          <p:nvSpPr>
            <p:cNvPr id="39" name="Box"/>
            <p:cNvSpPr/>
            <p:nvPr>
              <p:custDataLst>
                <p:tags r:id="rId4"/>
              </p:custDataLst>
            </p:nvPr>
          </p:nvSpPr>
          <p:spPr>
            <a:xfrm>
              <a:off x="-489496" y="1558151"/>
              <a:ext cx="2519225" cy="322040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후청구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신용카드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는 고객이 쇼핑몰에서 실제 결제를 마치면 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입금완료 상태로 자동 업데이트 되므로 완료처리 버튼이 보이지 않습니다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40" name="Arrow"/>
            <p:cNvSpPr/>
            <p:nvPr>
              <p:custDataLst>
                <p:tags r:id="rId5"/>
              </p:custDataLst>
            </p:nvPr>
          </p:nvSpPr>
          <p:spPr>
            <a:xfrm rot="10800000">
              <a:off x="1758068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1" name="Gap"/>
            <p:cNvCxnSpPr/>
            <p:nvPr>
              <p:custDataLst>
                <p:tags r:id="rId6"/>
              </p:custDataLst>
            </p:nvPr>
          </p:nvCxnSpPr>
          <p:spPr>
            <a:xfrm>
              <a:off x="1763421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6.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판매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3) CS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처리내역 리스트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상세페이지에서 조회되는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CS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처리 내역을 이 페이지에서 전체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9999" y="1740940"/>
            <a:ext cx="8447723" cy="433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Tooltip"/>
          <p:cNvGrpSpPr/>
          <p:nvPr>
            <p:custDataLst>
              <p:tags r:id="rId1"/>
            </p:custDataLst>
          </p:nvPr>
        </p:nvGrpSpPr>
        <p:grpSpPr>
          <a:xfrm>
            <a:off x="683568" y="3789041"/>
            <a:ext cx="1944216" cy="262890"/>
            <a:chOff x="2961223" y="1149496"/>
            <a:chExt cx="2304256" cy="242526"/>
          </a:xfrm>
          <a:solidFill>
            <a:srgbClr val="FFFFFF"/>
          </a:solidFill>
        </p:grpSpPr>
        <p:sp>
          <p:nvSpPr>
            <p:cNvPr id="12" name="Box"/>
            <p:cNvSpPr/>
            <p:nvPr>
              <p:custDataLst>
                <p:tags r:id="rId2"/>
              </p:custDataLst>
            </p:nvPr>
          </p:nvSpPr>
          <p:spPr>
            <a:xfrm>
              <a:off x="2961223" y="1216191"/>
              <a:ext cx="2304256" cy="175831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클릭하면 주문 상세페이지로 이동합니다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"/>
            <p:cNvSpPr/>
            <p:nvPr>
              <p:custDataLst>
                <p:tags r:id="rId3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4" name="Gap"/>
            <p:cNvCxnSpPr/>
            <p:nvPr>
              <p:custDataLst>
                <p:tags r:id="rId4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0000" y="1956965"/>
            <a:ext cx="7677150" cy="4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6.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판매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자동 배송완료 처리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택배사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사이트와 연동하여 자동 배송완료 처리를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발송처리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일 이후 처리 대상에 포함됩니다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Tooltip"/>
          <p:cNvGrpSpPr/>
          <p:nvPr>
            <p:custDataLst>
              <p:tags r:id="rId1"/>
            </p:custDataLst>
          </p:nvPr>
        </p:nvGrpSpPr>
        <p:grpSpPr>
          <a:xfrm>
            <a:off x="3635895" y="2601189"/>
            <a:ext cx="3852148" cy="847820"/>
            <a:chOff x="1491320" y="890467"/>
            <a:chExt cx="1711144" cy="847820"/>
          </a:xfrm>
          <a:solidFill>
            <a:srgbClr val="FFFFFF"/>
          </a:solidFill>
        </p:grpSpPr>
        <p:sp>
          <p:nvSpPr>
            <p:cNvPr id="27" name="Box"/>
            <p:cNvSpPr/>
            <p:nvPr>
              <p:custDataLst>
                <p:tags r:id="rId2"/>
              </p:custDataLst>
            </p:nvPr>
          </p:nvSpPr>
          <p:spPr>
            <a:xfrm>
              <a:off x="1491320" y="890467"/>
              <a:ext cx="1643229" cy="847820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버튼을 클릭하면 각 주문의 송장번호를 가지고 있는 </a:t>
              </a:r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택배사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사이트에 접속하여 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실제 배송완료 처리가 되었는지 결과를 조회합니다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각 </a:t>
              </a:r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택배사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사이트의 송장 조회 결과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</a:t>
              </a:r>
            </a:p>
            <a:p>
              <a:r>
                <a:rPr lang="ko-KR" altLang="en-US" sz="8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시스템</a:t>
              </a:r>
              <a:r>
                <a:rPr lang="en-US" altLang="ko-KR" sz="8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&gt;</a:t>
              </a:r>
              <a:r>
                <a:rPr lang="ko-KR" altLang="en-US" sz="8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배송업체 관리에서 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설정한 배송완료 메시지가 포함되어 있다면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배송완료 상태로 업데이트 되고 미포함이면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계속 </a:t>
              </a:r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배송중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상태로 남게 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업데이트 결과는 리스트 맨 우측 결과 항목에 표시됩니다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28" name="Arrow"/>
            <p:cNvSpPr/>
            <p:nvPr>
              <p:custDataLst>
                <p:tags r:id="rId3"/>
              </p:custDataLst>
            </p:nvPr>
          </p:nvSpPr>
          <p:spPr>
            <a:xfrm rot="5400000">
              <a:off x="3130439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3" name="Gap"/>
            <p:cNvCxnSpPr/>
            <p:nvPr>
              <p:custDataLst>
                <p:tags r:id="rId4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시작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2) Dashboard</a:t>
            </a: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어드민의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가장 기본이 되는 페이지입니다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공지사항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Q&amp;A,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문의 등 소통을 위한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최신글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리스트가 있으며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및 매출 현황을 한눈에 확인할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000" y="1941630"/>
            <a:ext cx="7372350" cy="471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6588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7.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견적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견적 신청 리스트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고객이 견적 요청한 내역들을 조회하고 견적금액 등록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 및 견적 취소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삭제 관리를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60000" y="1772816"/>
            <a:ext cx="8513064" cy="4530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Tooltip"/>
          <p:cNvGrpSpPr/>
          <p:nvPr>
            <p:custDataLst>
              <p:tags r:id="rId1"/>
            </p:custDataLst>
          </p:nvPr>
        </p:nvGrpSpPr>
        <p:grpSpPr>
          <a:xfrm>
            <a:off x="6660232" y="4581129"/>
            <a:ext cx="2232248" cy="381447"/>
            <a:chOff x="2978425" y="1149495"/>
            <a:chExt cx="2304256" cy="428242"/>
          </a:xfrm>
          <a:solidFill>
            <a:srgbClr val="FFFFFF"/>
          </a:solidFill>
        </p:grpSpPr>
        <p:sp>
          <p:nvSpPr>
            <p:cNvPr id="13" name="Box"/>
            <p:cNvSpPr/>
            <p:nvPr>
              <p:custDataLst>
                <p:tags r:id="rId14"/>
              </p:custDataLst>
            </p:nvPr>
          </p:nvSpPr>
          <p:spPr>
            <a:xfrm>
              <a:off x="2978425" y="1216190"/>
              <a:ext cx="2304256" cy="361547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해당 견적이 주문 완료 상태로 넘어가면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금액 수정 및 취소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삭제 처리를 할 수 없습니다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Arrow"/>
            <p:cNvSpPr/>
            <p:nvPr>
              <p:custDataLst>
                <p:tags r:id="rId15"/>
              </p:custDataLst>
            </p:nvPr>
          </p:nvSpPr>
          <p:spPr>
            <a:xfrm>
              <a:off x="4894463" y="1149495"/>
              <a:ext cx="7736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5" name="Gap"/>
            <p:cNvCxnSpPr/>
            <p:nvPr>
              <p:custDataLst>
                <p:tags r:id="rId16"/>
              </p:custDataLst>
            </p:nvPr>
          </p:nvCxnSpPr>
          <p:spPr>
            <a:xfrm rot="10800000">
              <a:off x="4896967" y="1216185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Tooltip"/>
          <p:cNvGrpSpPr/>
          <p:nvPr>
            <p:custDataLst>
              <p:tags r:id="rId2"/>
            </p:custDataLst>
          </p:nvPr>
        </p:nvGrpSpPr>
        <p:grpSpPr>
          <a:xfrm>
            <a:off x="3659890" y="1644789"/>
            <a:ext cx="4032397" cy="1871988"/>
            <a:chOff x="-402109" y="743723"/>
            <a:chExt cx="4032397" cy="1203158"/>
          </a:xfrm>
        </p:grpSpPr>
        <p:sp>
          <p:nvSpPr>
            <p:cNvPr id="17" name="Box"/>
            <p:cNvSpPr/>
            <p:nvPr>
              <p:custDataLst>
                <p:tags r:id="rId11"/>
              </p:custDataLst>
            </p:nvPr>
          </p:nvSpPr>
          <p:spPr>
            <a:xfrm>
              <a:off x="-402109" y="743723"/>
              <a:ext cx="4032397" cy="1136281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※</a:t>
              </a:r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견적 구분</a:t>
              </a:r>
              <a:endParaRPr lang="en-US" altLang="ko-KR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견적 요청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-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판매가가 존재하지 않는 상품의 견적 요청입니다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-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해당 상품은 오로지 견적을 통해서만 주문이 가능합니다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대량 견적</a:t>
              </a:r>
              <a:endPara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altLang="ko-KR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-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판매가가 존재하는 일반 상품의 견적 요청입니다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endParaRPr lang="en-US" altLang="ko-KR" sz="8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altLang="ko-KR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※</a:t>
              </a:r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견적 상태 처리 단계</a:t>
              </a:r>
              <a:endParaRPr lang="en-US" altLang="ko-KR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</a:t>
              </a: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접수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고객이  최초로 견적을 요청한 상태입니다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2. </a:t>
              </a: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견적완료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-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입점업체가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견적 금액을  등록한 상태입니다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-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 완료 상태 이전에는 견적 금액을 수정할 수 있습니다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</a:t>
              </a: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주문완료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입점업체가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설정한 견적금액으로 고객이 결제 및 주문을 한 상태입니다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18" name="Arrow"/>
            <p:cNvSpPr/>
            <p:nvPr>
              <p:custDataLst>
                <p:tags r:id="rId12"/>
              </p:custDataLst>
            </p:nvPr>
          </p:nvSpPr>
          <p:spPr>
            <a:xfrm rot="10800000">
              <a:off x="1758068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9" name="Gap"/>
            <p:cNvCxnSpPr/>
            <p:nvPr>
              <p:custDataLst>
                <p:tags r:id="rId13"/>
              </p:custDataLst>
            </p:nvPr>
          </p:nvCxnSpPr>
          <p:spPr>
            <a:xfrm>
              <a:off x="1763421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Tooltip"/>
          <p:cNvGrpSpPr/>
          <p:nvPr>
            <p:custDataLst>
              <p:tags r:id="rId3"/>
            </p:custDataLst>
          </p:nvPr>
        </p:nvGrpSpPr>
        <p:grpSpPr>
          <a:xfrm>
            <a:off x="1043608" y="4461388"/>
            <a:ext cx="2592288" cy="381447"/>
            <a:chOff x="2978425" y="1149495"/>
            <a:chExt cx="2304256" cy="428242"/>
          </a:xfrm>
          <a:solidFill>
            <a:srgbClr val="FFFFFF"/>
          </a:solidFill>
        </p:grpSpPr>
        <p:sp>
          <p:nvSpPr>
            <p:cNvPr id="21" name="Box"/>
            <p:cNvSpPr/>
            <p:nvPr>
              <p:custDataLst>
                <p:tags r:id="rId8"/>
              </p:custDataLst>
            </p:nvPr>
          </p:nvSpPr>
          <p:spPr>
            <a:xfrm>
              <a:off x="2978425" y="1216190"/>
              <a:ext cx="2304256" cy="361547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 완료 상태가 되면 상품 주문번호가 나타납니다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클릭하면 주문 상세 페이지로 이동합니다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Arrow"/>
            <p:cNvSpPr/>
            <p:nvPr>
              <p:custDataLst>
                <p:tags r:id="rId9"/>
              </p:custDataLst>
            </p:nvPr>
          </p:nvSpPr>
          <p:spPr>
            <a:xfrm>
              <a:off x="3568875" y="1149495"/>
              <a:ext cx="7736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Gap"/>
            <p:cNvCxnSpPr/>
            <p:nvPr>
              <p:custDataLst>
                <p:tags r:id="rId10"/>
              </p:custDataLst>
            </p:nvPr>
          </p:nvCxnSpPr>
          <p:spPr>
            <a:xfrm rot="10800000">
              <a:off x="3578573" y="1216185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Tooltip"/>
          <p:cNvGrpSpPr/>
          <p:nvPr>
            <p:custDataLst>
              <p:tags r:id="rId4"/>
            </p:custDataLst>
          </p:nvPr>
        </p:nvGrpSpPr>
        <p:grpSpPr>
          <a:xfrm>
            <a:off x="1444108" y="4005062"/>
            <a:ext cx="2808312" cy="288034"/>
            <a:chOff x="2978425" y="1149495"/>
            <a:chExt cx="2304256" cy="428244"/>
          </a:xfrm>
          <a:solidFill>
            <a:srgbClr val="FFFFFF"/>
          </a:solidFill>
        </p:grpSpPr>
        <p:sp>
          <p:nvSpPr>
            <p:cNvPr id="25" name="Box"/>
            <p:cNvSpPr/>
            <p:nvPr>
              <p:custDataLst>
                <p:tags r:id="rId5"/>
              </p:custDataLst>
            </p:nvPr>
          </p:nvSpPr>
          <p:spPr>
            <a:xfrm>
              <a:off x="2978425" y="1216191"/>
              <a:ext cx="2304256" cy="361548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회원명을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클릭하면 회원 정보 상세 페이지로 이동합니다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Arrow"/>
            <p:cNvSpPr/>
            <p:nvPr>
              <p:custDataLst>
                <p:tags r:id="rId6"/>
              </p:custDataLst>
            </p:nvPr>
          </p:nvSpPr>
          <p:spPr>
            <a:xfrm>
              <a:off x="3582154" y="1149495"/>
              <a:ext cx="77361" cy="66691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9" name="Gap"/>
            <p:cNvCxnSpPr/>
            <p:nvPr>
              <p:custDataLst>
                <p:tags r:id="rId7"/>
              </p:custDataLst>
            </p:nvPr>
          </p:nvCxnSpPr>
          <p:spPr>
            <a:xfrm rot="10800000">
              <a:off x="3585212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7.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견적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비교견적 신청 리스트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754053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고객이 쇼핑몰에서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비교견적 요청을 하면 해당 페이지에서 요청 내역을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주문번호를 클릭하여 주문 상세 페이지로 이동하여 비교견적 관련 첨부파일을 등록합니다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altLang="ko-KR" sz="1100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9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60000" y="2028973"/>
            <a:ext cx="6896100" cy="4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5" cstate="print"/>
          <a:srcRect r="43636" b="65238"/>
          <a:stretch>
            <a:fillRect/>
          </a:stretch>
        </p:blipFill>
        <p:spPr bwMode="auto">
          <a:xfrm>
            <a:off x="4716016" y="2204864"/>
            <a:ext cx="3629222" cy="2736304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Tooltip"/>
          <p:cNvGrpSpPr/>
          <p:nvPr>
            <p:custDataLst>
              <p:tags r:id="rId1"/>
            </p:custDataLst>
          </p:nvPr>
        </p:nvGrpSpPr>
        <p:grpSpPr>
          <a:xfrm>
            <a:off x="1259632" y="5157192"/>
            <a:ext cx="3096344" cy="225811"/>
            <a:chOff x="2978425" y="1149495"/>
            <a:chExt cx="2304256" cy="427658"/>
          </a:xfrm>
          <a:solidFill>
            <a:srgbClr val="FFFFFF"/>
          </a:solidFill>
        </p:grpSpPr>
        <p:sp>
          <p:nvSpPr>
            <p:cNvPr id="27" name="Box"/>
            <p:cNvSpPr/>
            <p:nvPr>
              <p:custDataLst>
                <p:tags r:id="rId10"/>
              </p:custDataLst>
            </p:nvPr>
          </p:nvSpPr>
          <p:spPr>
            <a:xfrm>
              <a:off x="2978425" y="1216190"/>
              <a:ext cx="2304256" cy="360963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첨부파일 </a:t>
              </a:r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등록시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처리완료 상태로 업데이트 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28" name="Arrow"/>
            <p:cNvSpPr/>
            <p:nvPr>
              <p:custDataLst>
                <p:tags r:id="rId11"/>
              </p:custDataLst>
            </p:nvPr>
          </p:nvSpPr>
          <p:spPr>
            <a:xfrm>
              <a:off x="4101011" y="1149495"/>
              <a:ext cx="77361" cy="66691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0" name="Gap"/>
            <p:cNvCxnSpPr/>
            <p:nvPr>
              <p:custDataLst>
                <p:tags r:id="rId12"/>
              </p:custDataLst>
            </p:nvPr>
          </p:nvCxnSpPr>
          <p:spPr>
            <a:xfrm rot="10800000">
              <a:off x="4110024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Tooltip"/>
          <p:cNvGrpSpPr/>
          <p:nvPr>
            <p:custDataLst>
              <p:tags r:id="rId2"/>
            </p:custDataLst>
          </p:nvPr>
        </p:nvGrpSpPr>
        <p:grpSpPr>
          <a:xfrm>
            <a:off x="2411760" y="6237312"/>
            <a:ext cx="2808312" cy="235454"/>
            <a:chOff x="2978425" y="1149495"/>
            <a:chExt cx="2304256" cy="350069"/>
          </a:xfrm>
          <a:solidFill>
            <a:srgbClr val="FFFFFF"/>
          </a:solidFill>
        </p:grpSpPr>
        <p:sp>
          <p:nvSpPr>
            <p:cNvPr id="32" name="Box"/>
            <p:cNvSpPr/>
            <p:nvPr>
              <p:custDataLst>
                <p:tags r:id="rId7"/>
              </p:custDataLst>
            </p:nvPr>
          </p:nvSpPr>
          <p:spPr>
            <a:xfrm>
              <a:off x="2978425" y="1216191"/>
              <a:ext cx="2304256" cy="283373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주문자명을 클릭하면 회원 정보 상세 페이지로 이동합니다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Arrow"/>
            <p:cNvSpPr/>
            <p:nvPr>
              <p:custDataLst>
                <p:tags r:id="rId8"/>
              </p:custDataLst>
            </p:nvPr>
          </p:nvSpPr>
          <p:spPr>
            <a:xfrm>
              <a:off x="3570245" y="1149495"/>
              <a:ext cx="77361" cy="66691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4" name="Gap"/>
            <p:cNvCxnSpPr/>
            <p:nvPr>
              <p:custDataLst>
                <p:tags r:id="rId9"/>
              </p:custDataLst>
            </p:nvPr>
          </p:nvCxnSpPr>
          <p:spPr>
            <a:xfrm rot="10800000">
              <a:off x="3573303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Tooltip"/>
          <p:cNvGrpSpPr/>
          <p:nvPr>
            <p:custDataLst>
              <p:tags r:id="rId3"/>
            </p:custDataLst>
          </p:nvPr>
        </p:nvGrpSpPr>
        <p:grpSpPr>
          <a:xfrm>
            <a:off x="1259632" y="4026835"/>
            <a:ext cx="1706983" cy="354595"/>
            <a:chOff x="2978425" y="1149495"/>
            <a:chExt cx="2304256" cy="726474"/>
          </a:xfrm>
          <a:solidFill>
            <a:srgbClr val="FFFFFF"/>
          </a:solidFill>
        </p:grpSpPr>
        <p:sp>
          <p:nvSpPr>
            <p:cNvPr id="36" name="Box"/>
            <p:cNvSpPr/>
            <p:nvPr>
              <p:custDataLst>
                <p:tags r:id="rId4"/>
              </p:custDataLst>
            </p:nvPr>
          </p:nvSpPr>
          <p:spPr>
            <a:xfrm>
              <a:off x="2978425" y="1216192"/>
              <a:ext cx="2304256" cy="659777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회원 정보 상세 페이지로 이동하여 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비교견적 첨부파일을 </a:t>
              </a:r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업로드합니다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Arrow"/>
            <p:cNvSpPr/>
            <p:nvPr>
              <p:custDataLst>
                <p:tags r:id="rId5"/>
              </p:custDataLst>
            </p:nvPr>
          </p:nvSpPr>
          <p:spPr>
            <a:xfrm>
              <a:off x="3570245" y="1149495"/>
              <a:ext cx="77361" cy="66691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8" name="Gap"/>
            <p:cNvCxnSpPr/>
            <p:nvPr>
              <p:custDataLst>
                <p:tags r:id="rId6"/>
              </p:custDataLst>
            </p:nvPr>
          </p:nvCxnSpPr>
          <p:spPr>
            <a:xfrm rot="10800000">
              <a:off x="3573303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/>
          <p:cNvSpPr/>
          <p:nvPr/>
        </p:nvSpPr>
        <p:spPr>
          <a:xfrm>
            <a:off x="1641443" y="3947570"/>
            <a:ext cx="216024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꺾인 연결선 54"/>
          <p:cNvCxnSpPr>
            <a:stCxn id="39" idx="0"/>
          </p:cNvCxnSpPr>
          <p:nvPr/>
        </p:nvCxnSpPr>
        <p:spPr>
          <a:xfrm rot="16200000" flipH="1">
            <a:off x="3203988" y="2493037"/>
            <a:ext cx="129504" cy="3038571"/>
          </a:xfrm>
          <a:prstGeom prst="bentConnector4">
            <a:avLst>
              <a:gd name="adj1" fmla="val -176520"/>
              <a:gd name="adj2" fmla="val 7661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8.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정산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입점업체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정산리스트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입점업체별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정산 내역을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8" cstate="print"/>
          <a:srcRect b="50454"/>
          <a:stretch>
            <a:fillRect/>
          </a:stretch>
        </p:blipFill>
        <p:spPr bwMode="auto">
          <a:xfrm>
            <a:off x="360000" y="1600131"/>
            <a:ext cx="7020878" cy="197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9" cstate="print"/>
          <a:srcRect l="14897" t="25133"/>
          <a:stretch>
            <a:fillRect/>
          </a:stretch>
        </p:blipFill>
        <p:spPr bwMode="auto">
          <a:xfrm>
            <a:off x="2549895" y="3717032"/>
            <a:ext cx="5756087" cy="2981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Tooltip"/>
          <p:cNvGrpSpPr/>
          <p:nvPr>
            <p:custDataLst>
              <p:tags r:id="rId1"/>
            </p:custDataLst>
          </p:nvPr>
        </p:nvGrpSpPr>
        <p:grpSpPr>
          <a:xfrm>
            <a:off x="5825790" y="5745829"/>
            <a:ext cx="2968580" cy="716375"/>
            <a:chOff x="2674545" y="962475"/>
            <a:chExt cx="1557749" cy="716375"/>
          </a:xfrm>
          <a:solidFill>
            <a:srgbClr val="FFFFFF"/>
          </a:solidFill>
        </p:grpSpPr>
        <p:sp>
          <p:nvSpPr>
            <p:cNvPr id="12" name="Box"/>
            <p:cNvSpPr/>
            <p:nvPr>
              <p:custDataLst>
                <p:tags r:id="rId14"/>
              </p:custDataLst>
            </p:nvPr>
          </p:nvSpPr>
          <p:spPr>
            <a:xfrm>
              <a:off x="2741257" y="962475"/>
              <a:ext cx="1491037" cy="71637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정산 완료 처리 전에 내역을 수동으로 추가하여 합계 금액을 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조정할 수 있습니다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en-US" altLang="ko-KR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※</a:t>
              </a:r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정산 구분 선택</a:t>
              </a:r>
              <a:endParaRPr lang="en-US" altLang="ko-KR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</a:t>
              </a: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정상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항목별 합계 금액 추가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</a:t>
              </a: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취소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항목별 합계 금액 차감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"/>
            <p:cNvSpPr/>
            <p:nvPr>
              <p:custDataLst>
                <p:tags r:id="rId15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4" name="Gap"/>
            <p:cNvCxnSpPr/>
            <p:nvPr>
              <p:custDataLst>
                <p:tags r:id="rId16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꺾인 연결선 54"/>
          <p:cNvCxnSpPr/>
          <p:nvPr/>
        </p:nvCxnSpPr>
        <p:spPr>
          <a:xfrm rot="10800000">
            <a:off x="2621902" y="5185837"/>
            <a:ext cx="1475696" cy="1389745"/>
          </a:xfrm>
          <a:prstGeom prst="bentConnector3">
            <a:avLst>
              <a:gd name="adj1" fmla="val 11549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굽은 화살표 17"/>
          <p:cNvSpPr/>
          <p:nvPr/>
        </p:nvSpPr>
        <p:spPr>
          <a:xfrm flipV="1">
            <a:off x="1619672" y="3645024"/>
            <a:ext cx="936104" cy="792088"/>
          </a:xfrm>
          <a:prstGeom prst="bentArrow">
            <a:avLst>
              <a:gd name="adj1" fmla="val 25000"/>
              <a:gd name="adj2" fmla="val 25106"/>
              <a:gd name="adj3" fmla="val 25000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Tooltip"/>
          <p:cNvGrpSpPr/>
          <p:nvPr>
            <p:custDataLst>
              <p:tags r:id="rId2"/>
            </p:custDataLst>
          </p:nvPr>
        </p:nvGrpSpPr>
        <p:grpSpPr>
          <a:xfrm>
            <a:off x="3012158" y="3348034"/>
            <a:ext cx="2774595" cy="190595"/>
            <a:chOff x="2674545" y="1225365"/>
            <a:chExt cx="1455939" cy="190595"/>
          </a:xfrm>
          <a:solidFill>
            <a:srgbClr val="FFFFFF"/>
          </a:solidFill>
        </p:grpSpPr>
        <p:sp>
          <p:nvSpPr>
            <p:cNvPr id="20" name="Box"/>
            <p:cNvSpPr/>
            <p:nvPr>
              <p:custDataLst>
                <p:tags r:id="rId11"/>
              </p:custDataLst>
            </p:nvPr>
          </p:nvSpPr>
          <p:spPr>
            <a:xfrm>
              <a:off x="2741226" y="1225365"/>
              <a:ext cx="1389258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입점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업체명을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클릭하면 상세 조회 페이지로 이동합니다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21" name="Arrow"/>
            <p:cNvSpPr/>
            <p:nvPr>
              <p:custDataLst>
                <p:tags r:id="rId12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2" name="Gap"/>
            <p:cNvCxnSpPr/>
            <p:nvPr>
              <p:custDataLst>
                <p:tags r:id="rId13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Tooltip"/>
          <p:cNvGrpSpPr/>
          <p:nvPr>
            <p:custDataLst>
              <p:tags r:id="rId3"/>
            </p:custDataLst>
          </p:nvPr>
        </p:nvGrpSpPr>
        <p:grpSpPr>
          <a:xfrm>
            <a:off x="2764542" y="5257669"/>
            <a:ext cx="2671554" cy="259563"/>
            <a:chOff x="2961223" y="1149496"/>
            <a:chExt cx="2304256" cy="518042"/>
          </a:xfrm>
          <a:solidFill>
            <a:srgbClr val="FFFFFF"/>
          </a:solidFill>
        </p:grpSpPr>
        <p:sp>
          <p:nvSpPr>
            <p:cNvPr id="23" name="Box"/>
            <p:cNvSpPr/>
            <p:nvPr>
              <p:custDataLst>
                <p:tags r:id="rId8"/>
              </p:custDataLst>
            </p:nvPr>
          </p:nvSpPr>
          <p:spPr>
            <a:xfrm>
              <a:off x="2961223" y="1216189"/>
              <a:ext cx="2304256" cy="451349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금액조정사유에 따라 계속적인 추가 등록이 가능합니다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Arrow"/>
            <p:cNvSpPr/>
            <p:nvPr>
              <p:custDataLst>
                <p:tags r:id="rId9"/>
              </p:custDataLst>
            </p:nvPr>
          </p:nvSpPr>
          <p:spPr>
            <a:xfrm>
              <a:off x="3437966" y="1149496"/>
              <a:ext cx="7736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Gap"/>
            <p:cNvCxnSpPr/>
            <p:nvPr>
              <p:custDataLst>
                <p:tags r:id="rId10"/>
              </p:custDataLst>
            </p:nvPr>
          </p:nvCxnSpPr>
          <p:spPr>
            <a:xfrm rot="10800000">
              <a:off x="3444262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Tooltip"/>
          <p:cNvGrpSpPr/>
          <p:nvPr>
            <p:custDataLst>
              <p:tags r:id="rId4"/>
            </p:custDataLst>
          </p:nvPr>
        </p:nvGrpSpPr>
        <p:grpSpPr>
          <a:xfrm>
            <a:off x="485579" y="4941168"/>
            <a:ext cx="2273614" cy="190595"/>
            <a:chOff x="1209191" y="1225365"/>
            <a:chExt cx="1305929" cy="190595"/>
          </a:xfrm>
          <a:solidFill>
            <a:srgbClr val="FFFFFF"/>
          </a:solidFill>
        </p:grpSpPr>
        <p:sp>
          <p:nvSpPr>
            <p:cNvPr id="27" name="Box"/>
            <p:cNvSpPr/>
            <p:nvPr>
              <p:custDataLst>
                <p:tags r:id="rId5"/>
              </p:custDataLst>
            </p:nvPr>
          </p:nvSpPr>
          <p:spPr>
            <a:xfrm>
              <a:off x="1209191" y="1225365"/>
              <a:ext cx="1242631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금액 </a:t>
              </a:r>
              <a:r>
                <a:rPr lang="ko-KR" altLang="en-US" sz="800" dirty="0" err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오입력시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삭제 후 재 등록할 수 있습니다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Arrow"/>
            <p:cNvSpPr/>
            <p:nvPr>
              <p:custDataLst>
                <p:tags r:id="rId6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9" name="Gap"/>
            <p:cNvCxnSpPr/>
            <p:nvPr>
              <p:custDataLst>
                <p:tags r:id="rId7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9.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통계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카테고리별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매출 현황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카테고리별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매출 현황을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0000" y="1700808"/>
            <a:ext cx="8229600" cy="3917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Tooltip"/>
          <p:cNvGrpSpPr/>
          <p:nvPr>
            <p:custDataLst>
              <p:tags r:id="rId1"/>
            </p:custDataLst>
          </p:nvPr>
        </p:nvGrpSpPr>
        <p:grpSpPr>
          <a:xfrm>
            <a:off x="6444208" y="3284984"/>
            <a:ext cx="1786183" cy="388730"/>
            <a:chOff x="870041" y="1558151"/>
            <a:chExt cx="1786183" cy="388730"/>
          </a:xfrm>
        </p:grpSpPr>
        <p:sp>
          <p:nvSpPr>
            <p:cNvPr id="15" name="Box"/>
            <p:cNvSpPr/>
            <p:nvPr>
              <p:custDataLst>
                <p:tags r:id="rId6"/>
              </p:custDataLst>
            </p:nvPr>
          </p:nvSpPr>
          <p:spPr>
            <a:xfrm>
              <a:off x="870041" y="1558151"/>
              <a:ext cx="1786183" cy="322040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그래프 막대에 마우스 커서를 올리면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수치를 정확하게 확인할 수 있습니다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16" name="Arrow"/>
            <p:cNvSpPr/>
            <p:nvPr>
              <p:custDataLst>
                <p:tags r:id="rId7"/>
              </p:custDataLst>
            </p:nvPr>
          </p:nvSpPr>
          <p:spPr>
            <a:xfrm rot="10800000">
              <a:off x="1758068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" name="Gap"/>
            <p:cNvCxnSpPr/>
            <p:nvPr>
              <p:custDataLst>
                <p:tags r:id="rId8"/>
              </p:custDataLst>
            </p:nvPr>
          </p:nvCxnSpPr>
          <p:spPr>
            <a:xfrm>
              <a:off x="1763421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Tooltip"/>
          <p:cNvGrpSpPr/>
          <p:nvPr>
            <p:custDataLst>
              <p:tags r:id="rId2"/>
            </p:custDataLst>
          </p:nvPr>
        </p:nvGrpSpPr>
        <p:grpSpPr>
          <a:xfrm>
            <a:off x="611560" y="5589240"/>
            <a:ext cx="1944216" cy="432048"/>
            <a:chOff x="2961223" y="1149496"/>
            <a:chExt cx="2304256" cy="398581"/>
          </a:xfrm>
          <a:solidFill>
            <a:srgbClr val="FFFFFF"/>
          </a:solidFill>
        </p:grpSpPr>
        <p:sp>
          <p:nvSpPr>
            <p:cNvPr id="23" name="Box"/>
            <p:cNvSpPr/>
            <p:nvPr>
              <p:custDataLst>
                <p:tags r:id="rId3"/>
              </p:custDataLst>
            </p:nvPr>
          </p:nvSpPr>
          <p:spPr>
            <a:xfrm>
              <a:off x="2961223" y="1216192"/>
              <a:ext cx="2304256" cy="33188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결제일자를 클릭하면 해당 일자의 주문리스트 조회 페이지로 이동됩니다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Arrow"/>
            <p:cNvSpPr/>
            <p:nvPr>
              <p:custDataLst>
                <p:tags r:id="rId4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Gap"/>
            <p:cNvCxnSpPr/>
            <p:nvPr>
              <p:custDataLst>
                <p:tags r:id="rId5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9.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통계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카테고리별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매출 현황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리스트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이전 상품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카테고리별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매출 현황 리스트내의 결제일자를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보여지는 페이지입니다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결제일자에 발생된 주문리스트를 조회하실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 b="60940"/>
          <a:stretch>
            <a:fillRect/>
          </a:stretch>
        </p:blipFill>
        <p:spPr bwMode="auto">
          <a:xfrm>
            <a:off x="360000" y="2204864"/>
            <a:ext cx="6453188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000" y="2010611"/>
            <a:ext cx="6453188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9.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통계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인증기업별 매출 현황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각 상품에 설정된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인증구분별로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매출 현황을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01" y="1815618"/>
            <a:ext cx="8311039" cy="4277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9.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통계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3) 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회원별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매출 현황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회원 유형별 매출 현황을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00" y="1772369"/>
            <a:ext cx="676275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9.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통계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공공기관별 매출 현황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공공기관 가입 회원의 자치구별 매출 현황을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0000" y="1700808"/>
            <a:ext cx="666273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Tooltip"/>
          <p:cNvGrpSpPr/>
          <p:nvPr>
            <p:custDataLst>
              <p:tags r:id="rId1"/>
            </p:custDataLst>
          </p:nvPr>
        </p:nvGrpSpPr>
        <p:grpSpPr>
          <a:xfrm>
            <a:off x="875316" y="3501009"/>
            <a:ext cx="1944216" cy="394335"/>
            <a:chOff x="2961223" y="1149496"/>
            <a:chExt cx="2304256" cy="363789"/>
          </a:xfrm>
          <a:solidFill>
            <a:srgbClr val="FFFFFF"/>
          </a:solidFill>
        </p:grpSpPr>
        <p:sp>
          <p:nvSpPr>
            <p:cNvPr id="9" name="Box"/>
            <p:cNvSpPr/>
            <p:nvPr>
              <p:custDataLst>
                <p:tags r:id="rId2"/>
              </p:custDataLst>
            </p:nvPr>
          </p:nvSpPr>
          <p:spPr>
            <a:xfrm>
              <a:off x="2961223" y="1216191"/>
              <a:ext cx="2304256" cy="297094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자치구명을 클릭하면 해당 자치구의 주문리스트 조회 페이지로 이동합니다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Arrow"/>
            <p:cNvSpPr/>
            <p:nvPr>
              <p:custDataLst>
                <p:tags r:id="rId3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2" name="Gap"/>
            <p:cNvCxnSpPr/>
            <p:nvPr>
              <p:custDataLst>
                <p:tags r:id="rId4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9.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통계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공공기관별 매출 현황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리스트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이전 공공기관별 매출 현황 리스트 페이지에서 자치구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보여지는 페이지입니다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자치구에서 발생된 주문리스트를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 b="83657"/>
          <a:stretch>
            <a:fillRect/>
          </a:stretch>
        </p:blipFill>
        <p:spPr bwMode="auto">
          <a:xfrm>
            <a:off x="360000" y="2132856"/>
            <a:ext cx="6734175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000" y="1941108"/>
            <a:ext cx="6734175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9.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통계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5)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기간별 상품 판매 현황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기간별 상품 누적 판매 수 현황을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검색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기간내에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상품 누적 판매 수가 높은 순서로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100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위까지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00" y="1916385"/>
            <a:ext cx="67056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9" cstate="print"/>
          <a:srcRect b="7457"/>
          <a:stretch>
            <a:fillRect/>
          </a:stretch>
        </p:blipFill>
        <p:spPr bwMode="auto">
          <a:xfrm>
            <a:off x="810701" y="2085646"/>
            <a:ext cx="7372350" cy="4367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시작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화면 구성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어드민의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가장 기본이 되는 페이지입니다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공지사항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Q&amp;A,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문의 등 소통을 위한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최신글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리스트가 있으며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주문 및 매출 현황을 한눈에 확인할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7" name="Tooltip"/>
          <p:cNvGrpSpPr/>
          <p:nvPr>
            <p:custDataLst>
              <p:tags r:id="rId1"/>
            </p:custDataLst>
          </p:nvPr>
        </p:nvGrpSpPr>
        <p:grpSpPr>
          <a:xfrm>
            <a:off x="1494309" y="1916832"/>
            <a:ext cx="980167" cy="257285"/>
            <a:chOff x="822448" y="1689596"/>
            <a:chExt cx="980167" cy="257285"/>
          </a:xfrm>
        </p:grpSpPr>
        <p:sp>
          <p:nvSpPr>
            <p:cNvPr id="8" name="Box"/>
            <p:cNvSpPr/>
            <p:nvPr>
              <p:custDataLst>
                <p:tags r:id="rId14"/>
              </p:custDataLst>
            </p:nvPr>
          </p:nvSpPr>
          <p:spPr>
            <a:xfrm>
              <a:off x="822448" y="1689596"/>
              <a:ext cx="980167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좌측메뉴 숨김 버튼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rrow"/>
            <p:cNvSpPr/>
            <p:nvPr>
              <p:custDataLst>
                <p:tags r:id="rId15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" name="Gap"/>
            <p:cNvCxnSpPr/>
            <p:nvPr>
              <p:custDataLst>
                <p:tags r:id="rId16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Tooltip"/>
          <p:cNvGrpSpPr/>
          <p:nvPr>
            <p:custDataLst>
              <p:tags r:id="rId2"/>
            </p:custDataLst>
          </p:nvPr>
        </p:nvGrpSpPr>
        <p:grpSpPr>
          <a:xfrm>
            <a:off x="162508" y="2100488"/>
            <a:ext cx="805700" cy="190595"/>
            <a:chOff x="1709420" y="1225362"/>
            <a:chExt cx="805700" cy="190595"/>
          </a:xfrm>
          <a:solidFill>
            <a:srgbClr val="FFFFFF"/>
          </a:solidFill>
        </p:grpSpPr>
        <p:sp>
          <p:nvSpPr>
            <p:cNvPr id="12" name="Box"/>
            <p:cNvSpPr/>
            <p:nvPr>
              <p:custDataLst>
                <p:tags r:id="rId11"/>
              </p:custDataLst>
            </p:nvPr>
          </p:nvSpPr>
          <p:spPr>
            <a:xfrm>
              <a:off x="1709420" y="1225362"/>
              <a:ext cx="739010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로고 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 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홈 버튼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"/>
            <p:cNvSpPr/>
            <p:nvPr>
              <p:custDataLst>
                <p:tags r:id="rId12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4" name="Gap"/>
            <p:cNvCxnSpPr/>
            <p:nvPr>
              <p:custDataLst>
                <p:tags r:id="rId13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Tooltip"/>
          <p:cNvGrpSpPr/>
          <p:nvPr>
            <p:custDataLst>
              <p:tags r:id="rId3"/>
            </p:custDataLst>
          </p:nvPr>
        </p:nvGrpSpPr>
        <p:grpSpPr>
          <a:xfrm>
            <a:off x="92140" y="3382421"/>
            <a:ext cx="736104" cy="190595"/>
            <a:chOff x="1779016" y="1225362"/>
            <a:chExt cx="736104" cy="190595"/>
          </a:xfrm>
          <a:solidFill>
            <a:srgbClr val="FFFFFF"/>
          </a:solidFill>
        </p:grpSpPr>
        <p:sp>
          <p:nvSpPr>
            <p:cNvPr id="16" name="Box"/>
            <p:cNvSpPr/>
            <p:nvPr>
              <p:custDataLst>
                <p:tags r:id="rId8"/>
              </p:custDataLst>
            </p:nvPr>
          </p:nvSpPr>
          <p:spPr>
            <a:xfrm>
              <a:off x="1779016" y="1225362"/>
              <a:ext cx="669414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메인 메뉴 바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Arrow"/>
            <p:cNvSpPr/>
            <p:nvPr>
              <p:custDataLst>
                <p:tags r:id="rId9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Gap"/>
            <p:cNvCxnSpPr/>
            <p:nvPr>
              <p:custDataLst>
                <p:tags r:id="rId10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Tooltip"/>
          <p:cNvGrpSpPr/>
          <p:nvPr>
            <p:custDataLst>
              <p:tags r:id="rId4"/>
            </p:custDataLst>
          </p:nvPr>
        </p:nvGrpSpPr>
        <p:grpSpPr>
          <a:xfrm>
            <a:off x="7326957" y="1799966"/>
            <a:ext cx="1092498" cy="388714"/>
            <a:chOff x="766282" y="1558167"/>
            <a:chExt cx="1092498" cy="388714"/>
          </a:xfrm>
        </p:grpSpPr>
        <p:sp>
          <p:nvSpPr>
            <p:cNvPr id="20" name="Box"/>
            <p:cNvSpPr/>
            <p:nvPr>
              <p:custDataLst>
                <p:tags r:id="rId5"/>
              </p:custDataLst>
            </p:nvPr>
          </p:nvSpPr>
          <p:spPr>
            <a:xfrm>
              <a:off x="766282" y="1558167"/>
              <a:ext cx="1092498" cy="322040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계정정보</a:t>
              </a:r>
              <a:endParaRPr lang="en-US" altLang="ko-KR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정보수정 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 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로그아웃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Arrow"/>
            <p:cNvSpPr/>
            <p:nvPr>
              <p:custDataLst>
                <p:tags r:id="rId6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Gap"/>
            <p:cNvCxnSpPr/>
            <p:nvPr>
              <p:custDataLst>
                <p:tags r:id="rId7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Panel"/>
          <p:cNvSpPr/>
          <p:nvPr/>
        </p:nvSpPr>
        <p:spPr>
          <a:xfrm>
            <a:off x="1907705" y="2332696"/>
            <a:ext cx="6264695" cy="4104456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rgbClr val="8080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본문 영역</a:t>
            </a:r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8974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9.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통계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6)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기간별 상품 판매 현황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입점업체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입점업체의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기간별 상품 누적 판매 수 현황을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검색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기간내에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자치구별 누적 판매수가 높은 순으로 최대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위까지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00" y="1916832"/>
            <a:ext cx="734853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9.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통계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7)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기간별 상품 판매 현황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공공기관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공공기관 회원의 기간별 상품 누적 판매 수 현황을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검색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기간내에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자치구별 누적 판매수가 높은 순으로 최대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위까지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00" y="1916385"/>
            <a:ext cx="734853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행사 참여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행사 리스트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행사 정보 수정 및 각 행사에 참여한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입점업체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정보를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b="39781"/>
          <a:stretch>
            <a:fillRect/>
          </a:stretch>
        </p:blipFill>
        <p:spPr bwMode="auto">
          <a:xfrm>
            <a:off x="360000" y="1628800"/>
            <a:ext cx="6872288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 b="41566"/>
          <a:stretch>
            <a:fillRect/>
          </a:stretch>
        </p:blipFill>
        <p:spPr bwMode="auto">
          <a:xfrm>
            <a:off x="360000" y="4365104"/>
            <a:ext cx="5529263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 r="1774"/>
          <a:stretch>
            <a:fillRect/>
          </a:stretch>
        </p:blipFill>
        <p:spPr bwMode="auto">
          <a:xfrm>
            <a:off x="4860032" y="4941168"/>
            <a:ext cx="4032448" cy="1647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꺾인 연결선 10"/>
          <p:cNvCxnSpPr>
            <a:endCxn id="1030" idx="1"/>
          </p:cNvCxnSpPr>
          <p:nvPr/>
        </p:nvCxnSpPr>
        <p:spPr>
          <a:xfrm rot="5400000">
            <a:off x="269756" y="3447236"/>
            <a:ext cx="2160240" cy="1979752"/>
          </a:xfrm>
          <a:prstGeom prst="bentConnector4">
            <a:avLst>
              <a:gd name="adj1" fmla="val 23333"/>
              <a:gd name="adj2" fmla="val 10861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0"/>
          <p:cNvCxnSpPr/>
          <p:nvPr/>
        </p:nvCxnSpPr>
        <p:spPr>
          <a:xfrm flipV="1">
            <a:off x="971600" y="5819778"/>
            <a:ext cx="3888432" cy="616247"/>
          </a:xfrm>
          <a:prstGeom prst="bentConnector3">
            <a:avLst>
              <a:gd name="adj1" fmla="val -1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11.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게시판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공지사항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공지사항 리스트를 조회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할 수 있는 페이지 입니다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상세 정보 페이지로 이동하여 수정 및 삭제 처리를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0000" y="2060848"/>
            <a:ext cx="7377113" cy="4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Tooltip"/>
          <p:cNvGrpSpPr/>
          <p:nvPr>
            <p:custDataLst>
              <p:tags r:id="rId1"/>
            </p:custDataLst>
          </p:nvPr>
        </p:nvGrpSpPr>
        <p:grpSpPr>
          <a:xfrm>
            <a:off x="1079211" y="3156724"/>
            <a:ext cx="2988733" cy="520175"/>
            <a:chOff x="870041" y="1426706"/>
            <a:chExt cx="2988733" cy="520175"/>
          </a:xfrm>
        </p:grpSpPr>
        <p:sp>
          <p:nvSpPr>
            <p:cNvPr id="13" name="Box"/>
            <p:cNvSpPr/>
            <p:nvPr>
              <p:custDataLst>
                <p:tags r:id="rId6"/>
              </p:custDataLst>
            </p:nvPr>
          </p:nvSpPr>
          <p:spPr>
            <a:xfrm>
              <a:off x="870041" y="1426706"/>
              <a:ext cx="2988733" cy="45348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※</a:t>
              </a:r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공지사항 유형</a:t>
              </a:r>
            </a:p>
            <a:p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고객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쇼핑몰 공지사항에 노출됩니다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입점업체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입점업체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로그인시 공지사항 리스트에 노출됩니다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Arrow"/>
            <p:cNvSpPr/>
            <p:nvPr>
              <p:custDataLst>
                <p:tags r:id="rId7"/>
              </p:custDataLst>
            </p:nvPr>
          </p:nvSpPr>
          <p:spPr>
            <a:xfrm rot="10800000">
              <a:off x="1758068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5" name="Gap"/>
            <p:cNvCxnSpPr/>
            <p:nvPr>
              <p:custDataLst>
                <p:tags r:id="rId8"/>
              </p:custDataLst>
            </p:nvPr>
          </p:nvCxnSpPr>
          <p:spPr>
            <a:xfrm>
              <a:off x="1763421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Tooltip"/>
          <p:cNvGrpSpPr/>
          <p:nvPr>
            <p:custDataLst>
              <p:tags r:id="rId2"/>
            </p:custDataLst>
          </p:nvPr>
        </p:nvGrpSpPr>
        <p:grpSpPr>
          <a:xfrm>
            <a:off x="2267744" y="3892923"/>
            <a:ext cx="2448272" cy="256157"/>
            <a:chOff x="2978425" y="1149496"/>
            <a:chExt cx="2304256" cy="609015"/>
          </a:xfrm>
          <a:solidFill>
            <a:srgbClr val="FFFFFF"/>
          </a:solidFill>
        </p:grpSpPr>
        <p:sp>
          <p:nvSpPr>
            <p:cNvPr id="17" name="Box"/>
            <p:cNvSpPr/>
            <p:nvPr>
              <p:custDataLst>
                <p:tags r:id="rId3"/>
              </p:custDataLst>
            </p:nvPr>
          </p:nvSpPr>
          <p:spPr>
            <a:xfrm>
              <a:off x="2978425" y="1216190"/>
              <a:ext cx="2304256" cy="542321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제목을 클릭하면 상세 정보 페이지로 이동합니다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Arrow"/>
            <p:cNvSpPr/>
            <p:nvPr>
              <p:custDataLst>
                <p:tags r:id="rId4"/>
              </p:custDataLst>
            </p:nvPr>
          </p:nvSpPr>
          <p:spPr>
            <a:xfrm>
              <a:off x="4143316" y="1149496"/>
              <a:ext cx="7736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9" name="Gap"/>
            <p:cNvCxnSpPr/>
            <p:nvPr>
              <p:custDataLst>
                <p:tags r:id="rId5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0000" y="2100981"/>
            <a:ext cx="7591425" cy="4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11.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게시판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자주 묻는 질문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754053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자주묻는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질문 리스트 조회 및 글 등록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삭제 관리를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등록된 글은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쇼핑몰 고객센터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&gt;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자주 묻는 질문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 노출됩니다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상세 정보 페이지로 이동하여 수정 및 삭제 처리를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Tooltip"/>
          <p:cNvGrpSpPr/>
          <p:nvPr>
            <p:custDataLst>
              <p:tags r:id="rId1"/>
            </p:custDataLst>
          </p:nvPr>
        </p:nvGrpSpPr>
        <p:grpSpPr>
          <a:xfrm>
            <a:off x="2267744" y="4117205"/>
            <a:ext cx="2376264" cy="288032"/>
            <a:chOff x="2978425" y="1149496"/>
            <a:chExt cx="2304256" cy="609015"/>
          </a:xfrm>
          <a:solidFill>
            <a:srgbClr val="FFFFFF"/>
          </a:solidFill>
        </p:grpSpPr>
        <p:sp>
          <p:nvSpPr>
            <p:cNvPr id="17" name="Box"/>
            <p:cNvSpPr/>
            <p:nvPr>
              <p:custDataLst>
                <p:tags r:id="rId2"/>
              </p:custDataLst>
            </p:nvPr>
          </p:nvSpPr>
          <p:spPr>
            <a:xfrm>
              <a:off x="2978425" y="1216190"/>
              <a:ext cx="2304256" cy="542321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제목을 클릭하면 상세 정보 페이지로 이동합니다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Arrow"/>
            <p:cNvSpPr/>
            <p:nvPr>
              <p:custDataLst>
                <p:tags r:id="rId3"/>
              </p:custDataLst>
            </p:nvPr>
          </p:nvSpPr>
          <p:spPr>
            <a:xfrm>
              <a:off x="4143316" y="1149496"/>
              <a:ext cx="7736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9" name="Gap"/>
            <p:cNvCxnSpPr/>
            <p:nvPr>
              <p:custDataLst>
                <p:tags r:id="rId4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0000" y="1956965"/>
            <a:ext cx="7586663" cy="4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11.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게시판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3) 1:1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문의 게시판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고객이 쇼핑몰 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마이페이지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&gt;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나의 정보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&gt;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나의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1:1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문의내역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에서 남긴 글을 조회할 수 있는 페이지입니다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상세 정보 페이지로 이동하여 답변 등록 및 삭제 처리를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Tooltip"/>
          <p:cNvGrpSpPr/>
          <p:nvPr>
            <p:custDataLst>
              <p:tags r:id="rId1"/>
            </p:custDataLst>
          </p:nvPr>
        </p:nvGrpSpPr>
        <p:grpSpPr>
          <a:xfrm>
            <a:off x="2267744" y="3861048"/>
            <a:ext cx="2376264" cy="288032"/>
            <a:chOff x="2978425" y="1149496"/>
            <a:chExt cx="2304256" cy="609015"/>
          </a:xfrm>
          <a:solidFill>
            <a:srgbClr val="FFFFFF"/>
          </a:solidFill>
        </p:grpSpPr>
        <p:sp>
          <p:nvSpPr>
            <p:cNvPr id="17" name="Box"/>
            <p:cNvSpPr/>
            <p:nvPr>
              <p:custDataLst>
                <p:tags r:id="rId6"/>
              </p:custDataLst>
            </p:nvPr>
          </p:nvSpPr>
          <p:spPr>
            <a:xfrm>
              <a:off x="2978425" y="1216190"/>
              <a:ext cx="2304256" cy="542321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제목을 클릭하면 상세 정보 페이지로 이동합니다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Arrow"/>
            <p:cNvSpPr/>
            <p:nvPr>
              <p:custDataLst>
                <p:tags r:id="rId7"/>
              </p:custDataLst>
            </p:nvPr>
          </p:nvSpPr>
          <p:spPr>
            <a:xfrm>
              <a:off x="4143316" y="1149496"/>
              <a:ext cx="7736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9" name="Gap"/>
            <p:cNvCxnSpPr/>
            <p:nvPr>
              <p:custDataLst>
                <p:tags r:id="rId8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Tooltip"/>
          <p:cNvGrpSpPr/>
          <p:nvPr>
            <p:custDataLst>
              <p:tags r:id="rId2"/>
            </p:custDataLst>
          </p:nvPr>
        </p:nvGrpSpPr>
        <p:grpSpPr>
          <a:xfrm>
            <a:off x="3299807" y="4502835"/>
            <a:ext cx="2306322" cy="190595"/>
            <a:chOff x="952362" y="1225365"/>
            <a:chExt cx="1562758" cy="190595"/>
          </a:xfrm>
          <a:solidFill>
            <a:srgbClr val="FFFFFF"/>
          </a:solidFill>
        </p:grpSpPr>
        <p:sp>
          <p:nvSpPr>
            <p:cNvPr id="12" name="Box"/>
            <p:cNvSpPr/>
            <p:nvPr>
              <p:custDataLst>
                <p:tags r:id="rId3"/>
              </p:custDataLst>
            </p:nvPr>
          </p:nvSpPr>
          <p:spPr>
            <a:xfrm>
              <a:off x="952362" y="1225365"/>
              <a:ext cx="1496337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답변이 등록되면 완료 상태로 업데이트 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"/>
            <p:cNvSpPr/>
            <p:nvPr>
              <p:custDataLst>
                <p:tags r:id="rId4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4" name="Gap"/>
            <p:cNvCxnSpPr/>
            <p:nvPr>
              <p:custDataLst>
                <p:tags r:id="rId5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0000" y="1956965"/>
            <a:ext cx="7586663" cy="4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11.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게시판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문의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(Q&amp;A)</a:t>
            </a: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고객이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쇼핑몰 상품 상세페이지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에서 문의한 글 목록을 조회할 수 있는 페이지입니다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상세 정보 페이지로 이동하여 답변 등록 및 삭제 처리를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Tooltip"/>
          <p:cNvGrpSpPr/>
          <p:nvPr>
            <p:custDataLst>
              <p:tags r:id="rId1"/>
            </p:custDataLst>
          </p:nvPr>
        </p:nvGrpSpPr>
        <p:grpSpPr>
          <a:xfrm>
            <a:off x="3203848" y="3947568"/>
            <a:ext cx="2376264" cy="222139"/>
            <a:chOff x="2978425" y="1149496"/>
            <a:chExt cx="2304256" cy="469692"/>
          </a:xfrm>
          <a:solidFill>
            <a:srgbClr val="FFFFFF"/>
          </a:solidFill>
        </p:grpSpPr>
        <p:sp>
          <p:nvSpPr>
            <p:cNvPr id="17" name="Box"/>
            <p:cNvSpPr/>
            <p:nvPr>
              <p:custDataLst>
                <p:tags r:id="rId6"/>
              </p:custDataLst>
            </p:nvPr>
          </p:nvSpPr>
          <p:spPr>
            <a:xfrm>
              <a:off x="2978425" y="1216193"/>
              <a:ext cx="2304256" cy="4029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제목을 클릭하면 상세 정보 페이지로 이동합니다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18" name="Arrow"/>
            <p:cNvSpPr/>
            <p:nvPr>
              <p:custDataLst>
                <p:tags r:id="rId7"/>
              </p:custDataLst>
            </p:nvPr>
          </p:nvSpPr>
          <p:spPr>
            <a:xfrm>
              <a:off x="4143316" y="1149496"/>
              <a:ext cx="7736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9" name="Gap"/>
            <p:cNvCxnSpPr/>
            <p:nvPr>
              <p:custDataLst>
                <p:tags r:id="rId8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Tooltip"/>
          <p:cNvGrpSpPr/>
          <p:nvPr>
            <p:custDataLst>
              <p:tags r:id="rId2"/>
            </p:custDataLst>
          </p:nvPr>
        </p:nvGrpSpPr>
        <p:grpSpPr>
          <a:xfrm>
            <a:off x="3779912" y="4653136"/>
            <a:ext cx="2306322" cy="190595"/>
            <a:chOff x="952362" y="1225365"/>
            <a:chExt cx="1562758" cy="190595"/>
          </a:xfrm>
          <a:solidFill>
            <a:srgbClr val="FFFFFF"/>
          </a:solidFill>
        </p:grpSpPr>
        <p:sp>
          <p:nvSpPr>
            <p:cNvPr id="12" name="Box"/>
            <p:cNvSpPr/>
            <p:nvPr>
              <p:custDataLst>
                <p:tags r:id="rId3"/>
              </p:custDataLst>
            </p:nvPr>
          </p:nvSpPr>
          <p:spPr>
            <a:xfrm>
              <a:off x="952362" y="1225365"/>
              <a:ext cx="1496337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답변이 등록되면 완료 상태로 업데이트 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"/>
            <p:cNvSpPr/>
            <p:nvPr>
              <p:custDataLst>
                <p:tags r:id="rId4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4" name="Gap"/>
            <p:cNvCxnSpPr/>
            <p:nvPr>
              <p:custDataLst>
                <p:tags r:id="rId5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0000" y="1772816"/>
            <a:ext cx="7667625" cy="4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11.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게시판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5) 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상품평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고객이 구매확정시 등록한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상품평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목록을 조회할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Tooltip"/>
          <p:cNvGrpSpPr/>
          <p:nvPr>
            <p:custDataLst>
              <p:tags r:id="rId1"/>
            </p:custDataLst>
          </p:nvPr>
        </p:nvGrpSpPr>
        <p:grpSpPr>
          <a:xfrm>
            <a:off x="3203848" y="3645024"/>
            <a:ext cx="2376264" cy="222139"/>
            <a:chOff x="2978425" y="1149496"/>
            <a:chExt cx="2304256" cy="469692"/>
          </a:xfrm>
          <a:solidFill>
            <a:srgbClr val="FFFFFF"/>
          </a:solidFill>
        </p:grpSpPr>
        <p:sp>
          <p:nvSpPr>
            <p:cNvPr id="17" name="Box"/>
            <p:cNvSpPr/>
            <p:nvPr>
              <p:custDataLst>
                <p:tags r:id="rId6"/>
              </p:custDataLst>
            </p:nvPr>
          </p:nvSpPr>
          <p:spPr>
            <a:xfrm>
              <a:off x="2978425" y="1216193"/>
              <a:ext cx="2304256" cy="4029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제목을 클릭하면 상세 정보 페이지로 이동합니다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18" name="Arrow"/>
            <p:cNvSpPr/>
            <p:nvPr>
              <p:custDataLst>
                <p:tags r:id="rId7"/>
              </p:custDataLst>
            </p:nvPr>
          </p:nvSpPr>
          <p:spPr>
            <a:xfrm>
              <a:off x="4143316" y="1149496"/>
              <a:ext cx="7736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9" name="Gap"/>
            <p:cNvCxnSpPr/>
            <p:nvPr>
              <p:custDataLst>
                <p:tags r:id="rId8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Tooltip"/>
          <p:cNvGrpSpPr/>
          <p:nvPr>
            <p:custDataLst>
              <p:tags r:id="rId2"/>
            </p:custDataLst>
          </p:nvPr>
        </p:nvGrpSpPr>
        <p:grpSpPr>
          <a:xfrm>
            <a:off x="5738796" y="4674907"/>
            <a:ext cx="2003626" cy="190595"/>
            <a:chOff x="1157469" y="1225365"/>
            <a:chExt cx="1357651" cy="190595"/>
          </a:xfrm>
          <a:solidFill>
            <a:srgbClr val="FFFFFF"/>
          </a:solidFill>
        </p:grpSpPr>
        <p:sp>
          <p:nvSpPr>
            <p:cNvPr id="16" name="Box"/>
            <p:cNvSpPr/>
            <p:nvPr>
              <p:custDataLst>
                <p:tags r:id="rId3"/>
              </p:custDataLst>
            </p:nvPr>
          </p:nvSpPr>
          <p:spPr>
            <a:xfrm>
              <a:off x="1157469" y="1225365"/>
              <a:ext cx="1287787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클릭하면 해당 글을 삭제할 수 있습니다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Arrow"/>
            <p:cNvSpPr/>
            <p:nvPr>
              <p:custDataLst>
                <p:tags r:id="rId4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1" name="Gap"/>
            <p:cNvCxnSpPr/>
            <p:nvPr>
              <p:custDataLst>
                <p:tags r:id="rId5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0000" y="1988840"/>
            <a:ext cx="6700838" cy="4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11.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게시판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6) </a:t>
            </a:r>
            <a:r>
              <a:rPr lang="ko-KR" altLang="en-US" sz="11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입점문의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쇼핑몰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입점문의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코너에서 등록한 글을 조회할 수 있는 페이지 입니다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상세 정보 페이지로 이동하여 답변 등록 및 삭제 처리를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Tooltip"/>
          <p:cNvGrpSpPr/>
          <p:nvPr>
            <p:custDataLst>
              <p:tags r:id="rId1"/>
            </p:custDataLst>
          </p:nvPr>
        </p:nvGrpSpPr>
        <p:grpSpPr>
          <a:xfrm>
            <a:off x="1187624" y="4077072"/>
            <a:ext cx="2376264" cy="222139"/>
            <a:chOff x="2978425" y="1149496"/>
            <a:chExt cx="2304256" cy="469692"/>
          </a:xfrm>
          <a:solidFill>
            <a:srgbClr val="FFFFFF"/>
          </a:solidFill>
        </p:grpSpPr>
        <p:sp>
          <p:nvSpPr>
            <p:cNvPr id="17" name="Box"/>
            <p:cNvSpPr/>
            <p:nvPr>
              <p:custDataLst>
                <p:tags r:id="rId2"/>
              </p:custDataLst>
            </p:nvPr>
          </p:nvSpPr>
          <p:spPr>
            <a:xfrm>
              <a:off x="2978425" y="1216193"/>
              <a:ext cx="2304256" cy="4029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제목을 클릭하면 상세 정보 페이지로 이동합니다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18" name="Arrow"/>
            <p:cNvSpPr/>
            <p:nvPr>
              <p:custDataLst>
                <p:tags r:id="rId3"/>
              </p:custDataLst>
            </p:nvPr>
          </p:nvSpPr>
          <p:spPr>
            <a:xfrm>
              <a:off x="4143316" y="1149496"/>
              <a:ext cx="7736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9" name="Gap"/>
            <p:cNvCxnSpPr/>
            <p:nvPr>
              <p:custDataLst>
                <p:tags r:id="rId4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 cstate="print"/>
          <a:srcRect l="15534" r="18878" b="70654"/>
          <a:stretch>
            <a:fillRect/>
          </a:stretch>
        </p:blipFill>
        <p:spPr bwMode="auto">
          <a:xfrm>
            <a:off x="5940152" y="1412776"/>
            <a:ext cx="2736304" cy="397478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꺾인 연결선 54"/>
          <p:cNvCxnSpPr>
            <a:stCxn id="30" idx="2"/>
            <a:endCxn id="35" idx="2"/>
          </p:cNvCxnSpPr>
          <p:nvPr/>
        </p:nvCxnSpPr>
        <p:spPr>
          <a:xfrm rot="5400000" flipH="1">
            <a:off x="5666353" y="2363113"/>
            <a:ext cx="835630" cy="4464496"/>
          </a:xfrm>
          <a:prstGeom prst="bentConnector3">
            <a:avLst>
              <a:gd name="adj1" fmla="val -6470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172400" y="4653136"/>
            <a:ext cx="288032" cy="36004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779912" y="4105538"/>
            <a:ext cx="144016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0000" y="1988840"/>
            <a:ext cx="6677025" cy="4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11.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게시판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7)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상품등록요청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쇼핑몰 상품등록요청 코너에서 등록한 글을 조회할 수 있는 페이지 입니다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상세 정보 페이지로 이동하여 답변 등록 및 삭제 처리를 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Tooltip"/>
          <p:cNvGrpSpPr/>
          <p:nvPr>
            <p:custDataLst>
              <p:tags r:id="rId1"/>
            </p:custDataLst>
          </p:nvPr>
        </p:nvGrpSpPr>
        <p:grpSpPr>
          <a:xfrm>
            <a:off x="971600" y="4005064"/>
            <a:ext cx="2376264" cy="222139"/>
            <a:chOff x="2978425" y="1149496"/>
            <a:chExt cx="2304256" cy="469692"/>
          </a:xfrm>
          <a:solidFill>
            <a:srgbClr val="FFFFFF"/>
          </a:solidFill>
        </p:grpSpPr>
        <p:sp>
          <p:nvSpPr>
            <p:cNvPr id="17" name="Box"/>
            <p:cNvSpPr/>
            <p:nvPr>
              <p:custDataLst>
                <p:tags r:id="rId2"/>
              </p:custDataLst>
            </p:nvPr>
          </p:nvSpPr>
          <p:spPr>
            <a:xfrm>
              <a:off x="2978425" y="1216193"/>
              <a:ext cx="2304256" cy="4029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제목을 클릭하면 상세 정보 페이지로 이동합니다</a:t>
              </a:r>
              <a:r>
                <a:rPr lang="en-US" altLang="ko-KR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18" name="Arrow"/>
            <p:cNvSpPr/>
            <p:nvPr>
              <p:custDataLst>
                <p:tags r:id="rId3"/>
              </p:custDataLst>
            </p:nvPr>
          </p:nvSpPr>
          <p:spPr>
            <a:xfrm>
              <a:off x="4143316" y="1149496"/>
              <a:ext cx="77361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9" name="Gap"/>
            <p:cNvCxnSpPr/>
            <p:nvPr>
              <p:custDataLst>
                <p:tags r:id="rId4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 cstate="print"/>
          <a:srcRect l="15534" r="18878" b="70654"/>
          <a:stretch>
            <a:fillRect/>
          </a:stretch>
        </p:blipFill>
        <p:spPr bwMode="auto">
          <a:xfrm>
            <a:off x="5940152" y="1412776"/>
            <a:ext cx="2736304" cy="397478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꺾인 연결선 54"/>
          <p:cNvCxnSpPr>
            <a:stCxn id="30" idx="2"/>
            <a:endCxn id="35" idx="2"/>
          </p:cNvCxnSpPr>
          <p:nvPr/>
        </p:nvCxnSpPr>
        <p:spPr>
          <a:xfrm rot="5400000" flipH="1">
            <a:off x="5173183" y="2683802"/>
            <a:ext cx="1008112" cy="3650637"/>
          </a:xfrm>
          <a:prstGeom prst="bentConnector3">
            <a:avLst>
              <a:gd name="adj1" fmla="val -58797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7358541" y="4653136"/>
            <a:ext cx="288032" cy="36004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779912" y="3933056"/>
            <a:ext cx="144016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시작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반응형 웹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PC,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모바일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태블릿 접속을 지원합니다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모니터가 작을 경우에는 메뉴 숨김 버튼으로 화면을 더 넓게 사용할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8" r="295" b="1151"/>
          <a:stretch/>
        </p:blipFill>
        <p:spPr>
          <a:xfrm>
            <a:off x="376385" y="2190548"/>
            <a:ext cx="6759146" cy="3398925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Tooltip"/>
          <p:cNvGrpSpPr/>
          <p:nvPr>
            <p:custDataLst>
              <p:tags r:id="rId1"/>
            </p:custDataLst>
          </p:nvPr>
        </p:nvGrpSpPr>
        <p:grpSpPr>
          <a:xfrm>
            <a:off x="251520" y="1916832"/>
            <a:ext cx="905716" cy="273716"/>
            <a:chOff x="859673" y="1673165"/>
            <a:chExt cx="905716" cy="273716"/>
          </a:xfrm>
        </p:grpSpPr>
        <p:sp>
          <p:nvSpPr>
            <p:cNvPr id="27" name="Box"/>
            <p:cNvSpPr/>
            <p:nvPr>
              <p:custDataLst>
                <p:tags r:id="rId2"/>
              </p:custDataLst>
            </p:nvPr>
          </p:nvSpPr>
          <p:spPr>
            <a:xfrm>
              <a:off x="859673" y="1673165"/>
              <a:ext cx="905716" cy="207026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메뉴 숨김 클릭 시</a:t>
              </a:r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Arrow"/>
            <p:cNvSpPr/>
            <p:nvPr>
              <p:custDataLst>
                <p:tags r:id="rId3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9" name="Gap"/>
            <p:cNvCxnSpPr/>
            <p:nvPr>
              <p:custDataLst>
                <p:tags r:id="rId4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67784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12. about </a:t>
            </a:r>
            <a:r>
              <a:rPr lang="ko-KR" altLang="en-US" sz="1600" b="1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사회적경제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메뉴 관리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쇼핑몰 페이지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about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사회적경제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코너의 메뉴를 등록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삭제 관리할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60000" y="1628353"/>
            <a:ext cx="4981575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5" cstate="print"/>
          <a:srcRect t="5779" b="31953"/>
          <a:stretch>
            <a:fillRect/>
          </a:stretch>
        </p:blipFill>
        <p:spPr bwMode="auto">
          <a:xfrm>
            <a:off x="3203848" y="3789040"/>
            <a:ext cx="3648075" cy="2808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16" cstate="print"/>
          <a:srcRect r="16180" b="52866"/>
          <a:stretch>
            <a:fillRect/>
          </a:stretch>
        </p:blipFill>
        <p:spPr bwMode="auto">
          <a:xfrm>
            <a:off x="5458140" y="1628800"/>
            <a:ext cx="3578356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꺾인 연결선 54"/>
          <p:cNvCxnSpPr>
            <a:stCxn id="57" idx="1"/>
            <a:endCxn id="8196" idx="1"/>
          </p:cNvCxnSpPr>
          <p:nvPr/>
        </p:nvCxnSpPr>
        <p:spPr>
          <a:xfrm rot="10800000" flipH="1" flipV="1">
            <a:off x="2627784" y="2888940"/>
            <a:ext cx="576064" cy="2304256"/>
          </a:xfrm>
          <a:prstGeom prst="bentConnector3">
            <a:avLst>
              <a:gd name="adj1" fmla="val -3968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2627784" y="2780928"/>
            <a:ext cx="50405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>
            <a:off x="5165068" y="2852936"/>
            <a:ext cx="504056" cy="21602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Tooltip"/>
          <p:cNvGrpSpPr/>
          <p:nvPr>
            <p:custDataLst>
              <p:tags r:id="rId1"/>
            </p:custDataLst>
          </p:nvPr>
        </p:nvGrpSpPr>
        <p:grpSpPr>
          <a:xfrm>
            <a:off x="1354996" y="3861036"/>
            <a:ext cx="541838" cy="281734"/>
            <a:chOff x="3849129" y="1149496"/>
            <a:chExt cx="582980" cy="206190"/>
          </a:xfrm>
          <a:solidFill>
            <a:srgbClr val="FFFFFF"/>
          </a:solidFill>
        </p:grpSpPr>
        <p:sp>
          <p:nvSpPr>
            <p:cNvPr id="12" name="Box"/>
            <p:cNvSpPr/>
            <p:nvPr>
              <p:custDataLst>
                <p:tags r:id="rId10"/>
              </p:custDataLst>
            </p:nvPr>
          </p:nvSpPr>
          <p:spPr>
            <a:xfrm>
              <a:off x="3849129" y="1216197"/>
              <a:ext cx="582980" cy="139489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메뉴 등록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"/>
            <p:cNvSpPr/>
            <p:nvPr>
              <p:custDataLst>
                <p:tags r:id="rId11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4" name="Gap"/>
            <p:cNvCxnSpPr/>
            <p:nvPr>
              <p:custDataLst>
                <p:tags r:id="rId12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타원 14"/>
          <p:cNvSpPr/>
          <p:nvPr/>
        </p:nvSpPr>
        <p:spPr>
          <a:xfrm>
            <a:off x="1835696" y="383927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1</a:t>
            </a:r>
          </a:p>
        </p:txBody>
      </p:sp>
      <p:grpSp>
        <p:nvGrpSpPr>
          <p:cNvPr id="16" name="Tooltip"/>
          <p:cNvGrpSpPr/>
          <p:nvPr>
            <p:custDataLst>
              <p:tags r:id="rId2"/>
            </p:custDataLst>
          </p:nvPr>
        </p:nvGrpSpPr>
        <p:grpSpPr>
          <a:xfrm>
            <a:off x="3016261" y="6525344"/>
            <a:ext cx="772999" cy="281734"/>
            <a:chOff x="3724777" y="1149496"/>
            <a:chExt cx="831694" cy="206190"/>
          </a:xfrm>
          <a:solidFill>
            <a:srgbClr val="FFFFFF"/>
          </a:solidFill>
        </p:grpSpPr>
        <p:sp>
          <p:nvSpPr>
            <p:cNvPr id="18" name="Box"/>
            <p:cNvSpPr/>
            <p:nvPr>
              <p:custDataLst>
                <p:tags r:id="rId7"/>
              </p:custDataLst>
            </p:nvPr>
          </p:nvSpPr>
          <p:spPr>
            <a:xfrm>
              <a:off x="3724777" y="1216197"/>
              <a:ext cx="831694" cy="139489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서브 메뉴 등록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Arrow"/>
            <p:cNvSpPr/>
            <p:nvPr>
              <p:custDataLst>
                <p:tags r:id="rId8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0" name="Gap"/>
            <p:cNvCxnSpPr/>
            <p:nvPr>
              <p:custDataLst>
                <p:tags r:id="rId9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타원 20"/>
          <p:cNvSpPr/>
          <p:nvPr/>
        </p:nvSpPr>
        <p:spPr>
          <a:xfrm>
            <a:off x="3707904" y="6525344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2</a:t>
            </a:r>
          </a:p>
        </p:txBody>
      </p:sp>
      <p:grpSp>
        <p:nvGrpSpPr>
          <p:cNvPr id="22" name="Tooltip"/>
          <p:cNvGrpSpPr/>
          <p:nvPr>
            <p:custDataLst>
              <p:tags r:id="rId3"/>
            </p:custDataLst>
          </p:nvPr>
        </p:nvGrpSpPr>
        <p:grpSpPr>
          <a:xfrm>
            <a:off x="4900467" y="2996953"/>
            <a:ext cx="980167" cy="281735"/>
            <a:chOff x="3613314" y="1149496"/>
            <a:chExt cx="1054588" cy="206191"/>
          </a:xfrm>
          <a:solidFill>
            <a:srgbClr val="FFFFFF"/>
          </a:solidFill>
        </p:grpSpPr>
        <p:sp>
          <p:nvSpPr>
            <p:cNvPr id="23" name="Box"/>
            <p:cNvSpPr/>
            <p:nvPr>
              <p:custDataLst>
                <p:tags r:id="rId4"/>
              </p:custDataLst>
            </p:nvPr>
          </p:nvSpPr>
          <p:spPr>
            <a:xfrm>
              <a:off x="3613314" y="1216198"/>
              <a:ext cx="1054588" cy="139489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쇼핑몰 페이지 확인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Arrow"/>
            <p:cNvSpPr/>
            <p:nvPr>
              <p:custDataLst>
                <p:tags r:id="rId5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Gap"/>
            <p:cNvCxnSpPr/>
            <p:nvPr>
              <p:custDataLst>
                <p:tags r:id="rId6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타원 25"/>
          <p:cNvSpPr/>
          <p:nvPr/>
        </p:nvSpPr>
        <p:spPr>
          <a:xfrm>
            <a:off x="5824602" y="298243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3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12. About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사회적 경제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게시판 관리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2" name="Tooltip"/>
          <p:cNvGrpSpPr/>
          <p:nvPr>
            <p:custDataLst>
              <p:tags r:id="rId1"/>
            </p:custDataLst>
          </p:nvPr>
        </p:nvGrpSpPr>
        <p:grpSpPr>
          <a:xfrm>
            <a:off x="4533314" y="2986374"/>
            <a:ext cx="77360" cy="66690"/>
            <a:chOff x="1273852" y="1880191"/>
            <a:chExt cx="77360" cy="66690"/>
          </a:xfrm>
        </p:grpSpPr>
        <p:sp>
          <p:nvSpPr>
            <p:cNvPr id="25" name="Arrow"/>
            <p:cNvSpPr/>
            <p:nvPr>
              <p:custDataLst>
                <p:tags r:id="rId15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6" name="Gap"/>
            <p:cNvCxnSpPr/>
            <p:nvPr>
              <p:custDataLst>
                <p:tags r:id="rId16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51520" y="1700808"/>
            <a:ext cx="5372697" cy="3672408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Tooltip"/>
          <p:cNvGrpSpPr/>
          <p:nvPr>
            <p:custDataLst>
              <p:tags r:id="rId2"/>
            </p:custDataLst>
          </p:nvPr>
        </p:nvGrpSpPr>
        <p:grpSpPr>
          <a:xfrm>
            <a:off x="1973061" y="4406847"/>
            <a:ext cx="1204747" cy="190595"/>
            <a:chOff x="2674545" y="1236577"/>
            <a:chExt cx="874228" cy="168159"/>
          </a:xfrm>
          <a:solidFill>
            <a:srgbClr val="FFFFFF"/>
          </a:solidFill>
        </p:grpSpPr>
        <p:sp>
          <p:nvSpPr>
            <p:cNvPr id="20" name="Box"/>
            <p:cNvSpPr/>
            <p:nvPr>
              <p:custDataLst>
                <p:tags r:id="rId12"/>
              </p:custDataLst>
            </p:nvPr>
          </p:nvSpPr>
          <p:spPr>
            <a:xfrm>
              <a:off x="2741205" y="1236577"/>
              <a:ext cx="807568" cy="168159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게시판 생성 버튼 클릭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Arrow"/>
            <p:cNvSpPr/>
            <p:nvPr>
              <p:custDataLst>
                <p:tags r:id="rId13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7" name="Gap"/>
            <p:cNvCxnSpPr/>
            <p:nvPr>
              <p:custDataLst>
                <p:tags r:id="rId14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타원 27"/>
          <p:cNvSpPr/>
          <p:nvPr/>
        </p:nvSpPr>
        <p:spPr>
          <a:xfrm>
            <a:off x="3059832" y="4250116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1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709142" y="1988840"/>
            <a:ext cx="3183338" cy="209039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게시판을 신규 생성 및 수정할 수 있는 페이지입니다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4" name="Tooltip"/>
          <p:cNvGrpSpPr/>
          <p:nvPr>
            <p:custDataLst>
              <p:tags r:id="rId3"/>
            </p:custDataLst>
          </p:nvPr>
        </p:nvGrpSpPr>
        <p:grpSpPr>
          <a:xfrm>
            <a:off x="7258067" y="3573016"/>
            <a:ext cx="1613767" cy="257285"/>
            <a:chOff x="528185" y="1689596"/>
            <a:chExt cx="1568699" cy="257285"/>
          </a:xfrm>
        </p:grpSpPr>
        <p:sp>
          <p:nvSpPr>
            <p:cNvPr id="46" name="Box"/>
            <p:cNvSpPr/>
            <p:nvPr>
              <p:custDataLst>
                <p:tags r:id="rId9"/>
              </p:custDataLst>
            </p:nvPr>
          </p:nvSpPr>
          <p:spPr>
            <a:xfrm>
              <a:off x="528185" y="1689596"/>
              <a:ext cx="1568699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게시판이름</a:t>
              </a:r>
              <a:r>
                <a:rPr lang="en-US" altLang="ko-KR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종류를 입력 후 저장</a:t>
              </a:r>
              <a:endParaRPr lang="en-US" altLang="ko-KR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Arrow"/>
            <p:cNvSpPr/>
            <p:nvPr>
              <p:custDataLst>
                <p:tags r:id="rId10"/>
              </p:custDataLst>
            </p:nvPr>
          </p:nvSpPr>
          <p:spPr>
            <a:xfrm rot="10800000">
              <a:off x="1822667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8" name="Gap"/>
            <p:cNvCxnSpPr/>
            <p:nvPr>
              <p:custDataLst>
                <p:tags r:id="rId11"/>
              </p:custDataLst>
            </p:nvPr>
          </p:nvCxnSpPr>
          <p:spPr>
            <a:xfrm>
              <a:off x="1824329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타원 33"/>
          <p:cNvSpPr/>
          <p:nvPr/>
        </p:nvSpPr>
        <p:spPr>
          <a:xfrm>
            <a:off x="7164288" y="3429000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2</a:t>
            </a:r>
          </a:p>
        </p:txBody>
      </p:sp>
      <p:cxnSp>
        <p:nvCxnSpPr>
          <p:cNvPr id="51" name="Shape 50"/>
          <p:cNvCxnSpPr>
            <a:stCxn id="20" idx="3"/>
            <a:endCxn id="1029" idx="2"/>
          </p:cNvCxnSpPr>
          <p:nvPr/>
        </p:nvCxnSpPr>
        <p:spPr>
          <a:xfrm flipV="1">
            <a:off x="3177807" y="4079232"/>
            <a:ext cx="4123004" cy="422913"/>
          </a:xfrm>
          <a:prstGeom prst="bentConnector2">
            <a:avLst/>
          </a:prstGeom>
          <a:ln w="28575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Box"/>
          <p:cNvSpPr/>
          <p:nvPr>
            <p:custDataLst>
              <p:tags r:id="rId4"/>
            </p:custDataLst>
          </p:nvPr>
        </p:nvSpPr>
        <p:spPr>
          <a:xfrm>
            <a:off x="1568635" y="5701236"/>
            <a:ext cx="3113358" cy="716375"/>
          </a:xfrm>
          <a:prstGeom prst="roundRect">
            <a:avLst>
              <a:gd name="adj" fmla="val 11391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7432" rIns="45720" bIns="27432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※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쇼핑몰 페이지에서 게시판 링크 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적용시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“/shop/about/board/detail/list/</a:t>
            </a:r>
            <a:r>
              <a:rPr lang="ko-KR" alt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게시판번호</a:t>
            </a: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ko-KR" alt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형식으로 입력합니다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예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상품등록요청 게시판 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링크시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&lt;a </a:t>
            </a:r>
            <a:r>
              <a:rPr lang="en-US" altLang="ko-KR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href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=“/shop/about/board/detail/list/</a:t>
            </a:r>
            <a:r>
              <a:rPr lang="en-US" altLang="ko-KR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”&gt;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입점문의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하기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&lt;/a&gt;</a:t>
            </a:r>
          </a:p>
          <a:p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1" name="Tooltip"/>
          <p:cNvGrpSpPr/>
          <p:nvPr>
            <p:custDataLst>
              <p:tags r:id="rId5"/>
            </p:custDataLst>
          </p:nvPr>
        </p:nvGrpSpPr>
        <p:grpSpPr>
          <a:xfrm>
            <a:off x="1497690" y="3847096"/>
            <a:ext cx="617003" cy="257285"/>
            <a:chOff x="3874373" y="1149496"/>
            <a:chExt cx="617003" cy="257285"/>
          </a:xfrm>
          <a:solidFill>
            <a:srgbClr val="FFFFFF"/>
          </a:solidFill>
        </p:grpSpPr>
        <p:sp>
          <p:nvSpPr>
            <p:cNvPr id="32" name="Box"/>
            <p:cNvSpPr/>
            <p:nvPr>
              <p:custDataLst>
                <p:tags r:id="rId6"/>
              </p:custDataLst>
            </p:nvPr>
          </p:nvSpPr>
          <p:spPr>
            <a:xfrm>
              <a:off x="3874373" y="1216186"/>
              <a:ext cx="617003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게시판번호</a:t>
              </a:r>
              <a:endPara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Arrow"/>
            <p:cNvSpPr/>
            <p:nvPr>
              <p:custDataLst>
                <p:tags r:id="rId7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6" name="Gap"/>
            <p:cNvCxnSpPr/>
            <p:nvPr>
              <p:custDataLst>
                <p:tags r:id="rId8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9682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12. About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사회적 경제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게시판 관리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5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게시판을 쇼핑몰 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about </a:t>
            </a:r>
            <a:r>
              <a:rPr lang="ko-KR" altLang="en-US" sz="1100" dirty="0" err="1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사회적경제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게시판 메뉴에 추가할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360000" y="1700808"/>
            <a:ext cx="3771629" cy="302433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572000" y="1700808"/>
            <a:ext cx="3771629" cy="302433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Tooltip"/>
          <p:cNvGrpSpPr/>
          <p:nvPr>
            <p:custDataLst>
              <p:tags r:id="rId1"/>
            </p:custDataLst>
          </p:nvPr>
        </p:nvGrpSpPr>
        <p:grpSpPr>
          <a:xfrm>
            <a:off x="1763689" y="3501008"/>
            <a:ext cx="1381148" cy="257285"/>
            <a:chOff x="3492299" y="1149496"/>
            <a:chExt cx="1381148" cy="257285"/>
          </a:xfrm>
          <a:solidFill>
            <a:srgbClr val="FFFFFF"/>
          </a:solidFill>
        </p:grpSpPr>
        <p:sp>
          <p:nvSpPr>
            <p:cNvPr id="31" name="Box"/>
            <p:cNvSpPr/>
            <p:nvPr>
              <p:custDataLst>
                <p:tags r:id="rId22"/>
              </p:custDataLst>
            </p:nvPr>
          </p:nvSpPr>
          <p:spPr>
            <a:xfrm>
              <a:off x="3492299" y="1216186"/>
              <a:ext cx="1381148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게시판 서브메뉴관리로 이동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Arrow"/>
            <p:cNvSpPr/>
            <p:nvPr>
              <p:custDataLst>
                <p:tags r:id="rId23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3" name="Gap"/>
            <p:cNvCxnSpPr/>
            <p:nvPr>
              <p:custDataLst>
                <p:tags r:id="rId24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타원 33"/>
          <p:cNvSpPr/>
          <p:nvPr/>
        </p:nvSpPr>
        <p:spPr>
          <a:xfrm>
            <a:off x="3059832" y="3450771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1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347864" y="3645024"/>
            <a:ext cx="1296144" cy="0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Tooltip"/>
          <p:cNvGrpSpPr/>
          <p:nvPr>
            <p:custDataLst>
              <p:tags r:id="rId2"/>
            </p:custDataLst>
          </p:nvPr>
        </p:nvGrpSpPr>
        <p:grpSpPr>
          <a:xfrm>
            <a:off x="5220072" y="3789040"/>
            <a:ext cx="1216470" cy="257285"/>
            <a:chOff x="3574641" y="1149496"/>
            <a:chExt cx="1216470" cy="257285"/>
          </a:xfrm>
          <a:solidFill>
            <a:srgbClr val="FFFFFF"/>
          </a:solidFill>
        </p:grpSpPr>
        <p:sp>
          <p:nvSpPr>
            <p:cNvPr id="38" name="Box"/>
            <p:cNvSpPr/>
            <p:nvPr>
              <p:custDataLst>
                <p:tags r:id="rId19"/>
              </p:custDataLst>
            </p:nvPr>
          </p:nvSpPr>
          <p:spPr>
            <a:xfrm>
              <a:off x="3574641" y="1216186"/>
              <a:ext cx="1216470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서브메뉴 등록 버튼 클릭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Arrow"/>
            <p:cNvSpPr/>
            <p:nvPr>
              <p:custDataLst>
                <p:tags r:id="rId20"/>
              </p:custDataLst>
            </p:nvPr>
          </p:nvSpPr>
          <p:spPr>
            <a:xfrm>
              <a:off x="4144175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0" name="Gap"/>
            <p:cNvCxnSpPr/>
            <p:nvPr>
              <p:custDataLst>
                <p:tags r:id="rId21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타원 40"/>
          <p:cNvSpPr/>
          <p:nvPr/>
        </p:nvSpPr>
        <p:spPr>
          <a:xfrm>
            <a:off x="6353089" y="371703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2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962740" y="5269619"/>
            <a:ext cx="3412630" cy="98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4572000" y="4941168"/>
            <a:ext cx="3240360" cy="162018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sys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Tooltip"/>
          <p:cNvGrpSpPr/>
          <p:nvPr>
            <p:custDataLst>
              <p:tags r:id="rId3"/>
            </p:custDataLst>
          </p:nvPr>
        </p:nvGrpSpPr>
        <p:grpSpPr>
          <a:xfrm>
            <a:off x="4499992" y="6021288"/>
            <a:ext cx="2195473" cy="302591"/>
            <a:chOff x="3419706" y="1149496"/>
            <a:chExt cx="1300007" cy="180194"/>
          </a:xfrm>
          <a:solidFill>
            <a:srgbClr val="FFFFFF"/>
          </a:solidFill>
        </p:grpSpPr>
        <p:sp>
          <p:nvSpPr>
            <p:cNvPr id="43" name="Box"/>
            <p:cNvSpPr/>
            <p:nvPr>
              <p:custDataLst>
                <p:tags r:id="rId16"/>
              </p:custDataLst>
            </p:nvPr>
          </p:nvSpPr>
          <p:spPr>
            <a:xfrm>
              <a:off x="3419706" y="1216190"/>
              <a:ext cx="1300007" cy="113500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/shop/about/board/detail/list/</a:t>
              </a:r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게시판번호</a:t>
              </a:r>
              <a:r>
                <a:rPr lang="ko-KR" altLang="en-US" sz="8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입력</a:t>
              </a:r>
              <a:endPara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Arrow"/>
            <p:cNvSpPr/>
            <p:nvPr>
              <p:custDataLst>
                <p:tags r:id="rId17"/>
              </p:custDataLst>
            </p:nvPr>
          </p:nvSpPr>
          <p:spPr>
            <a:xfrm>
              <a:off x="3772582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5" name="Gap"/>
            <p:cNvCxnSpPr/>
            <p:nvPr>
              <p:custDataLst>
                <p:tags r:id="rId18"/>
              </p:custDataLst>
            </p:nvPr>
          </p:nvCxnSpPr>
          <p:spPr>
            <a:xfrm rot="10800000">
              <a:off x="3777558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Tooltip"/>
          <p:cNvGrpSpPr/>
          <p:nvPr>
            <p:custDataLst>
              <p:tags r:id="rId4"/>
            </p:custDataLst>
          </p:nvPr>
        </p:nvGrpSpPr>
        <p:grpSpPr>
          <a:xfrm>
            <a:off x="7668344" y="6293570"/>
            <a:ext cx="400803" cy="190595"/>
            <a:chOff x="2674545" y="1236578"/>
            <a:chExt cx="290837" cy="168159"/>
          </a:xfrm>
          <a:solidFill>
            <a:srgbClr val="FFFFFF"/>
          </a:solidFill>
        </p:grpSpPr>
        <p:sp>
          <p:nvSpPr>
            <p:cNvPr id="47" name="Box"/>
            <p:cNvSpPr/>
            <p:nvPr>
              <p:custDataLst>
                <p:tags r:id="rId13"/>
              </p:custDataLst>
            </p:nvPr>
          </p:nvSpPr>
          <p:spPr>
            <a:xfrm>
              <a:off x="2741141" y="1236578"/>
              <a:ext cx="224241" cy="168159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적용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Arrow"/>
            <p:cNvSpPr/>
            <p:nvPr>
              <p:custDataLst>
                <p:tags r:id="rId14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9" name="Gap"/>
            <p:cNvCxnSpPr/>
            <p:nvPr>
              <p:custDataLst>
                <p:tags r:id="rId15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타원 49"/>
          <p:cNvSpPr/>
          <p:nvPr/>
        </p:nvSpPr>
        <p:spPr>
          <a:xfrm>
            <a:off x="7964110" y="613683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5</a:t>
            </a:r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5868144" y="4077072"/>
            <a:ext cx="0" cy="864096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" name="Tooltip"/>
          <p:cNvGrpSpPr/>
          <p:nvPr>
            <p:custDataLst>
              <p:tags r:id="rId5"/>
            </p:custDataLst>
          </p:nvPr>
        </p:nvGrpSpPr>
        <p:grpSpPr>
          <a:xfrm>
            <a:off x="662415" y="5574674"/>
            <a:ext cx="960145" cy="434043"/>
            <a:chOff x="3898605" y="1149496"/>
            <a:chExt cx="568528" cy="258475"/>
          </a:xfrm>
          <a:solidFill>
            <a:srgbClr val="FFFFFF"/>
          </a:solidFill>
        </p:grpSpPr>
        <p:sp>
          <p:nvSpPr>
            <p:cNvPr id="73" name="Box"/>
            <p:cNvSpPr/>
            <p:nvPr>
              <p:custDataLst>
                <p:tags r:id="rId10"/>
              </p:custDataLst>
            </p:nvPr>
          </p:nvSpPr>
          <p:spPr>
            <a:xfrm>
              <a:off x="3898605" y="1216194"/>
              <a:ext cx="568528" cy="191777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게시판 리스트에서</a:t>
              </a:r>
              <a:endParaRPr lang="en-US" altLang="ko-KR" sz="8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게시판번호</a:t>
              </a:r>
              <a:r>
                <a:rPr lang="ko-KR" altLang="en-US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확인</a:t>
              </a:r>
              <a:endParaRPr lang="en-US" sz="800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Arrow"/>
            <p:cNvSpPr/>
            <p:nvPr>
              <p:custDataLst>
                <p:tags r:id="rId11"/>
              </p:custDataLst>
            </p:nvPr>
          </p:nvSpPr>
          <p:spPr>
            <a:xfrm>
              <a:off x="4148471" y="1149496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5" name="Gap"/>
            <p:cNvCxnSpPr/>
            <p:nvPr>
              <p:custDataLst>
                <p:tags r:id="rId12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타원 45"/>
          <p:cNvSpPr/>
          <p:nvPr/>
        </p:nvSpPr>
        <p:spPr>
          <a:xfrm>
            <a:off x="1547664" y="5589240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3</a:t>
            </a:r>
          </a:p>
        </p:txBody>
      </p:sp>
      <p:sp>
        <p:nvSpPr>
          <p:cNvPr id="51" name="타원 50"/>
          <p:cNvSpPr/>
          <p:nvPr/>
        </p:nvSpPr>
        <p:spPr>
          <a:xfrm>
            <a:off x="6616951" y="602128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4</a:t>
            </a:r>
          </a:p>
        </p:txBody>
      </p:sp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31" cstate="print"/>
          <a:srcRect l="2244" r="14730" b="52409"/>
          <a:stretch>
            <a:fillRect/>
          </a:stretch>
        </p:blipFill>
        <p:spPr bwMode="auto">
          <a:xfrm>
            <a:off x="6372200" y="4149080"/>
            <a:ext cx="2664296" cy="144016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</p:pic>
      <p:grpSp>
        <p:nvGrpSpPr>
          <p:cNvPr id="54" name="Tooltip"/>
          <p:cNvGrpSpPr/>
          <p:nvPr>
            <p:custDataLst>
              <p:tags r:id="rId6"/>
            </p:custDataLst>
          </p:nvPr>
        </p:nvGrpSpPr>
        <p:grpSpPr>
          <a:xfrm>
            <a:off x="6775630" y="4725144"/>
            <a:ext cx="1312172" cy="190595"/>
            <a:chOff x="1625998" y="1225365"/>
            <a:chExt cx="889122" cy="190595"/>
          </a:xfrm>
          <a:solidFill>
            <a:srgbClr val="FFFFFF"/>
          </a:solidFill>
        </p:grpSpPr>
        <p:sp>
          <p:nvSpPr>
            <p:cNvPr id="55" name="Box"/>
            <p:cNvSpPr/>
            <p:nvPr>
              <p:custDataLst>
                <p:tags r:id="rId7"/>
              </p:custDataLst>
            </p:nvPr>
          </p:nvSpPr>
          <p:spPr>
            <a:xfrm>
              <a:off x="1625998" y="1225365"/>
              <a:ext cx="824274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쇼핑몰 페이지 적용 확인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Arrow"/>
            <p:cNvSpPr/>
            <p:nvPr>
              <p:custDataLst>
                <p:tags r:id="rId8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7" name="Gap"/>
            <p:cNvCxnSpPr/>
            <p:nvPr>
              <p:custDataLst>
                <p:tags r:id="rId9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타원 57"/>
          <p:cNvSpPr/>
          <p:nvPr/>
        </p:nvSpPr>
        <p:spPr>
          <a:xfrm>
            <a:off x="7884368" y="4581128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6</a:t>
            </a:r>
          </a:p>
        </p:txBody>
      </p:sp>
    </p:spTree>
    <p:extLst>
      <p:ext uri="{BB962C8B-B14F-4D97-AF65-F5344CB8AC3E}">
        <p14:creationId xmlns="" xmlns:p14="http://schemas.microsoft.com/office/powerpoint/2010/main" val="29682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7479" y="2608762"/>
            <a:ext cx="8136904" cy="620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altLang="ko-KR" sz="4800" dirty="0" smtClean="0">
                <a:solidFill>
                  <a:srgbClr val="015CA5"/>
                </a:solidFill>
                <a:latin typeface="Arial" pitchFamily="34" charset="0"/>
                <a:cs typeface="Arial" pitchFamily="34" charset="0"/>
              </a:rPr>
              <a:t>THANK </a:t>
            </a:r>
            <a:r>
              <a:rPr lang="en-US" altLang="ko-KR" sz="4800" dirty="0" smtClean="0">
                <a:solidFill>
                  <a:srgbClr val="1C8BD6"/>
                </a:solidFill>
                <a:latin typeface="Arial" pitchFamily="34" charset="0"/>
                <a:cs typeface="Arial" pitchFamily="34" charset="0"/>
              </a:rPr>
              <a:t>YOU</a:t>
            </a:r>
            <a:endParaRPr lang="ko-KR" altLang="en-US" sz="4800" dirty="0">
              <a:solidFill>
                <a:srgbClr val="1C8BD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22328" y="2259484"/>
            <a:ext cx="4679948" cy="199132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</p:spPr>
        <p:txBody>
          <a:bodyPr vert="horz" lIns="91426" tIns="45712" rIns="91426" bIns="45712" rtlCol="0" anchor="ctr">
            <a:noAutofit/>
          </a:bodyPr>
          <a:lstStyle/>
          <a:p>
            <a:pPr lvl="0" algn="r"/>
            <a:r>
              <a:rPr lang="ko-KR" altLang="en-US" sz="160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행복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ICT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980254" y="841071"/>
            <a:ext cx="389046" cy="881063"/>
          </a:xfrm>
          <a:prstGeom prst="roundRect">
            <a:avLst>
              <a:gd name="adj" fmla="val 50000"/>
            </a:avLst>
          </a:prstGeom>
          <a:noFill/>
          <a:ln w="158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함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lvl="0" algn="ctr"/>
            <a:r>
              <a:rPr lang="ko-KR" altLang="en-US" sz="1100" b="1" dirty="0" err="1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께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lvl="0"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누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lvl="0"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리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시작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반응형 웹 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계속</a:t>
            </a: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5" name="Panel"/>
          <p:cNvSpPr/>
          <p:nvPr/>
        </p:nvSpPr>
        <p:spPr>
          <a:xfrm>
            <a:off x="0" y="1317609"/>
            <a:ext cx="9144000" cy="507831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PC,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모바일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태블릿 접속을 지원합니다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모니터가 작을 경우에는 메뉴 숨김 버튼으로 화면을 더 넓게 사용할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60" y="2529981"/>
            <a:ext cx="5079744" cy="3995363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66569" y="2529981"/>
            <a:ext cx="1692676" cy="292494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Panel"/>
          <p:cNvSpPr/>
          <p:nvPr/>
        </p:nvSpPr>
        <p:spPr>
          <a:xfrm>
            <a:off x="2113005" y="2113698"/>
            <a:ext cx="1828800" cy="26684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태</a:t>
            </a:r>
            <a:r>
              <a:rPr lang="ko-KR" altLang="en-US" sz="9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블릿 화면</a:t>
            </a:r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anel"/>
          <p:cNvSpPr/>
          <p:nvPr/>
        </p:nvSpPr>
        <p:spPr>
          <a:xfrm>
            <a:off x="6474377" y="2076760"/>
            <a:ext cx="1677061" cy="26684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모바일 화면</a:t>
            </a:r>
            <a:endParaRPr lang="en-US" sz="9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972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1"/>
          <p:cNvSpPr>
            <a:spLocks noGrp="1"/>
          </p:cNvSpPr>
          <p:nvPr>
            <p:ph type="ctrTitle"/>
          </p:nvPr>
        </p:nvSpPr>
        <p:spPr>
          <a:xfrm>
            <a:off x="0" y="116632"/>
            <a:ext cx="8135938" cy="432048"/>
          </a:xfrm>
        </p:spPr>
        <p:txBody>
          <a:bodyPr lIns="180000">
            <a:normAutofit fontScale="90000"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관리시스템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Panel"/>
          <p:cNvSpPr/>
          <p:nvPr/>
        </p:nvSpPr>
        <p:spPr>
          <a:xfrm>
            <a:off x="0" y="662615"/>
            <a:ext cx="9144000" cy="584775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ko-KR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6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시스템 관리</a:t>
            </a:r>
            <a:endParaRPr lang="en-US" altLang="ko-KR" sz="16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215900" lvl="1">
              <a:spcBef>
                <a:spcPts val="600"/>
              </a:spcBef>
            </a:pPr>
            <a:r>
              <a:rPr lang="en-US" altLang="ko-KR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1) </a:t>
            </a:r>
            <a:r>
              <a:rPr lang="ko-KR" altLang="en-US" sz="1100" b="1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쇼핑몰 관리</a:t>
            </a:r>
            <a:endParaRPr lang="en-US" altLang="ko-KR" sz="1100" b="1" dirty="0" smtClean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6" name="Panel"/>
          <p:cNvSpPr/>
          <p:nvPr/>
        </p:nvSpPr>
        <p:spPr>
          <a:xfrm>
            <a:off x="0" y="1317609"/>
            <a:ext cx="9144000" cy="261610"/>
          </a:xfrm>
          <a:prstGeom prst="rect">
            <a:avLst/>
          </a:prstGeom>
          <a:solidFill>
            <a:srgbClr val="FFFFFF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쇼핑몰 상태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결제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수단 노출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숨김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PG </a:t>
            </a:r>
            <a:r>
              <a:rPr lang="ko-KR" altLang="en-US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상점 아이디 등을 설정할 수 있습니다</a:t>
            </a:r>
            <a:r>
              <a:rPr lang="en-US" altLang="ko-KR" sz="1100" dirty="0" smtClean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2" cstate="print"/>
          <a:srcRect r="409" b="41472"/>
          <a:stretch>
            <a:fillRect/>
          </a:stretch>
        </p:blipFill>
        <p:spPr bwMode="auto">
          <a:xfrm>
            <a:off x="360000" y="1628800"/>
            <a:ext cx="475252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굽은 화살표 18"/>
          <p:cNvSpPr/>
          <p:nvPr/>
        </p:nvSpPr>
        <p:spPr>
          <a:xfrm rot="5400000">
            <a:off x="5039522" y="2097382"/>
            <a:ext cx="793148" cy="864096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3" cstate="print"/>
          <a:srcRect l="11892" r="21251" b="12325"/>
          <a:stretch>
            <a:fillRect/>
          </a:stretch>
        </p:blipFill>
        <p:spPr bwMode="auto">
          <a:xfrm>
            <a:off x="2339752" y="2996952"/>
            <a:ext cx="6113423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Tooltip"/>
          <p:cNvGrpSpPr/>
          <p:nvPr>
            <p:custDataLst>
              <p:tags r:id="rId1"/>
            </p:custDataLst>
          </p:nvPr>
        </p:nvGrpSpPr>
        <p:grpSpPr>
          <a:xfrm>
            <a:off x="4972860" y="4678565"/>
            <a:ext cx="2695484" cy="190595"/>
            <a:chOff x="2674545" y="1225362"/>
            <a:chExt cx="1194006" cy="190595"/>
          </a:xfrm>
          <a:solidFill>
            <a:srgbClr val="FFFFFF"/>
          </a:solidFill>
        </p:grpSpPr>
        <p:sp>
          <p:nvSpPr>
            <p:cNvPr id="35" name="Box"/>
            <p:cNvSpPr/>
            <p:nvPr>
              <p:custDataLst>
                <p:tags r:id="rId18"/>
              </p:custDataLst>
            </p:nvPr>
          </p:nvSpPr>
          <p:spPr>
            <a:xfrm>
              <a:off x="2741237" y="1225362"/>
              <a:ext cx="1127314" cy="1905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오픈을</a:t>
              </a:r>
              <a:r>
                <a:rPr lang="ko-KR" altLang="en-US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제외한 상태 </a:t>
              </a:r>
              <a:r>
                <a:rPr lang="ko-KR" altLang="en-US" sz="8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설정시</a:t>
              </a:r>
              <a:r>
                <a:rPr lang="ko-KR" altLang="en-US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쇼핑몰 접속이 차단됩니다</a:t>
              </a:r>
              <a:r>
                <a:rPr lang="en-US" altLang="ko-KR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Arrow"/>
            <p:cNvSpPr/>
            <p:nvPr>
              <p:custDataLst>
                <p:tags r:id="rId19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7" name="Gap"/>
            <p:cNvCxnSpPr/>
            <p:nvPr>
              <p:custDataLst>
                <p:tags r:id="rId20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Tooltip"/>
          <p:cNvGrpSpPr/>
          <p:nvPr>
            <p:custDataLst>
              <p:tags r:id="rId2"/>
            </p:custDataLst>
          </p:nvPr>
        </p:nvGrpSpPr>
        <p:grpSpPr>
          <a:xfrm>
            <a:off x="5004045" y="5214048"/>
            <a:ext cx="3176552" cy="453485"/>
            <a:chOff x="2674545" y="1093918"/>
            <a:chExt cx="1407112" cy="453485"/>
          </a:xfrm>
          <a:solidFill>
            <a:srgbClr val="FFFFFF"/>
          </a:solidFill>
        </p:grpSpPr>
        <p:sp>
          <p:nvSpPr>
            <p:cNvPr id="21" name="Box"/>
            <p:cNvSpPr/>
            <p:nvPr>
              <p:custDataLst>
                <p:tags r:id="rId15"/>
              </p:custDataLst>
            </p:nvPr>
          </p:nvSpPr>
          <p:spPr>
            <a:xfrm>
              <a:off x="2741253" y="1093918"/>
              <a:ext cx="1340404" cy="45348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상점 아이디가 </a:t>
              </a:r>
              <a:r>
                <a:rPr lang="en-US" altLang="ko-KR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ko-KR" altLang="en-US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개일 경우 콤마</a:t>
              </a:r>
              <a:r>
                <a:rPr lang="en-US" altLang="ko-KR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(,)</a:t>
              </a:r>
              <a:r>
                <a:rPr lang="ko-KR" altLang="en-US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 구분합니다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r>
                <a:rPr lang="en-US" altLang="ko-KR" sz="800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happyict15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-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신용카드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(ISP), </a:t>
              </a:r>
              <a:r>
                <a:rPr lang="ko-KR" altLang="en-US" sz="800" dirty="0" err="1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후청구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신용카드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-ISP)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 dirty="0" err="1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결제시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US" altLang="ko-KR" sz="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altLang="ko-KR" sz="800" dirty="0" err="1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happyitARS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-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신용카드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ko-KR" altLang="en-US" sz="800" dirty="0" err="1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후청구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신용카드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), ARS(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신용카드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 </a:t>
              </a:r>
              <a:r>
                <a:rPr lang="ko-KR" altLang="en-US" sz="800" dirty="0" err="1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결제시</a:t>
              </a:r>
              <a:endParaRPr lang="en-US" altLang="ko-KR" sz="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Arrow"/>
            <p:cNvSpPr/>
            <p:nvPr>
              <p:custDataLst>
                <p:tags r:id="rId16"/>
              </p:custDataLst>
            </p:nvPr>
          </p:nvSpPr>
          <p:spPr>
            <a:xfrm rot="16200000">
              <a:off x="2669210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Gap"/>
            <p:cNvCxnSpPr/>
            <p:nvPr>
              <p:custDataLst>
                <p:tags r:id="rId17"/>
              </p:custDataLst>
            </p:nvPr>
          </p:nvCxnSpPr>
          <p:spPr>
            <a:xfrm rot="5400000">
              <a:off x="2708850" y="1320659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Tooltip"/>
          <p:cNvGrpSpPr/>
          <p:nvPr>
            <p:custDataLst>
              <p:tags r:id="rId3"/>
            </p:custDataLst>
          </p:nvPr>
        </p:nvGrpSpPr>
        <p:grpSpPr>
          <a:xfrm>
            <a:off x="1115616" y="4853287"/>
            <a:ext cx="2270991" cy="322040"/>
            <a:chOff x="1277235" y="1092515"/>
            <a:chExt cx="1237885" cy="456295"/>
          </a:xfrm>
          <a:solidFill>
            <a:srgbClr val="FFFFFF"/>
          </a:solidFill>
        </p:grpSpPr>
        <p:sp>
          <p:nvSpPr>
            <p:cNvPr id="40" name="Box"/>
            <p:cNvSpPr/>
            <p:nvPr>
              <p:custDataLst>
                <p:tags r:id="rId12"/>
              </p:custDataLst>
            </p:nvPr>
          </p:nvSpPr>
          <p:spPr>
            <a:xfrm>
              <a:off x="1277235" y="1092515"/>
              <a:ext cx="1169480" cy="456295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7432" rIns="45720" bIns="2743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쇼핑몰 주문페이지 내에서 특정 결제수단을 </a:t>
              </a:r>
              <a:endParaRPr lang="en-US" altLang="ko-KR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ko-KR" altLang="en-US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노출시키지 않을 수 있습니다</a:t>
              </a:r>
              <a:r>
                <a:rPr lang="en-US" altLang="ko-KR" sz="8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Arrow"/>
            <p:cNvSpPr/>
            <p:nvPr>
              <p:custDataLst>
                <p:tags r:id="rId13"/>
              </p:custDataLst>
            </p:nvPr>
          </p:nvSpPr>
          <p:spPr>
            <a:xfrm rot="5400000">
              <a:off x="2443095" y="1287315"/>
              <a:ext cx="77360" cy="66690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2" name="Gap"/>
            <p:cNvCxnSpPr/>
            <p:nvPr>
              <p:custDataLst>
                <p:tags r:id="rId14"/>
              </p:custDataLst>
            </p:nvPr>
          </p:nvCxnSpPr>
          <p:spPr>
            <a:xfrm rot="16200000">
              <a:off x="2416045" y="1320661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Tooltip"/>
          <p:cNvGrpSpPr/>
          <p:nvPr>
            <p:custDataLst>
              <p:tags r:id="rId4"/>
            </p:custDataLst>
          </p:nvPr>
        </p:nvGrpSpPr>
        <p:grpSpPr>
          <a:xfrm>
            <a:off x="5897150" y="6381328"/>
            <a:ext cx="541838" cy="257285"/>
            <a:chOff x="1160178" y="1689596"/>
            <a:chExt cx="304722" cy="257285"/>
          </a:xfrm>
        </p:grpSpPr>
        <p:sp>
          <p:nvSpPr>
            <p:cNvPr id="44" name="Box"/>
            <p:cNvSpPr/>
            <p:nvPr>
              <p:custDataLst>
                <p:tags r:id="rId9"/>
              </p:custDataLst>
            </p:nvPr>
          </p:nvSpPr>
          <p:spPr>
            <a:xfrm>
              <a:off x="1160178" y="1689596"/>
              <a:ext cx="304722" cy="190595"/>
            </a:xfrm>
            <a:prstGeom prst="roundRect">
              <a:avLst>
                <a:gd name="adj" fmla="val 11391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설정 완료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Arrow"/>
            <p:cNvSpPr/>
            <p:nvPr>
              <p:custDataLst>
                <p:tags r:id="rId10"/>
              </p:custDataLst>
            </p:nvPr>
          </p:nvSpPr>
          <p:spPr>
            <a:xfrm rot="10800000">
              <a:off x="1273852" y="1880191"/>
              <a:ext cx="77360" cy="66690"/>
            </a:xfrm>
            <a:prstGeom prst="triangl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6" name="Gap"/>
            <p:cNvCxnSpPr/>
            <p:nvPr>
              <p:custDataLst>
                <p:tags r:id="rId11"/>
              </p:custDataLst>
            </p:nvPr>
          </p:nvCxnSpPr>
          <p:spPr>
            <a:xfrm>
              <a:off x="1280146" y="1880191"/>
              <a:ext cx="64770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타원 46"/>
          <p:cNvSpPr/>
          <p:nvPr/>
        </p:nvSpPr>
        <p:spPr>
          <a:xfrm>
            <a:off x="6321963" y="623731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2</a:t>
            </a:r>
          </a:p>
        </p:txBody>
      </p:sp>
      <p:grpSp>
        <p:nvGrpSpPr>
          <p:cNvPr id="48" name="Tooltip"/>
          <p:cNvGrpSpPr/>
          <p:nvPr>
            <p:custDataLst>
              <p:tags r:id="rId5"/>
            </p:custDataLst>
          </p:nvPr>
        </p:nvGrpSpPr>
        <p:grpSpPr>
          <a:xfrm>
            <a:off x="2453886" y="2673199"/>
            <a:ext cx="1254018" cy="285355"/>
            <a:chOff x="2961223" y="1146833"/>
            <a:chExt cx="1254018" cy="208839"/>
          </a:xfrm>
          <a:solidFill>
            <a:srgbClr val="FFFFFF"/>
          </a:solidFill>
        </p:grpSpPr>
        <p:sp>
          <p:nvSpPr>
            <p:cNvPr id="49" name="Box"/>
            <p:cNvSpPr/>
            <p:nvPr>
              <p:custDataLst>
                <p:tags r:id="rId6"/>
              </p:custDataLst>
            </p:nvPr>
          </p:nvSpPr>
          <p:spPr>
            <a:xfrm>
              <a:off x="2961223" y="1216185"/>
              <a:ext cx="847450" cy="139487"/>
            </a:xfrm>
            <a:prstGeom prst="roundRect">
              <a:avLst>
                <a:gd name="adj" fmla="val 11391"/>
              </a:avLst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5720" tIns="27432" rIns="45720" bIns="27432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b="1" dirty="0" smtClean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수정페이지 이동</a:t>
              </a:r>
              <a:endParaRPr lang="en-US" sz="8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1" name="Gap"/>
            <p:cNvCxnSpPr/>
            <p:nvPr>
              <p:custDataLst>
                <p:tags r:id="rId7"/>
              </p:custDataLst>
            </p:nvPr>
          </p:nvCxnSpPr>
          <p:spPr>
            <a:xfrm rot="10800000">
              <a:off x="4150471" y="1216186"/>
              <a:ext cx="64770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Arrow"/>
            <p:cNvSpPr/>
            <p:nvPr>
              <p:custDataLst>
                <p:tags r:id="rId8"/>
              </p:custDataLst>
            </p:nvPr>
          </p:nvSpPr>
          <p:spPr>
            <a:xfrm>
              <a:off x="3373478" y="1146833"/>
              <a:ext cx="77360" cy="66691"/>
            </a:xfrm>
            <a:prstGeom prst="triangl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2" name="타원 31"/>
          <p:cNvSpPr/>
          <p:nvPr/>
        </p:nvSpPr>
        <p:spPr>
          <a:xfrm>
            <a:off x="3211940" y="2636912"/>
            <a:ext cx="216024" cy="2160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/>
              <a:t>1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3,8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Non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Non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,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10236</TotalTime>
  <Words>3798</Words>
  <Application>Microsoft Office PowerPoint</Application>
  <PresentationFormat>화면 슬라이드 쇼(4:3)</PresentationFormat>
  <Paragraphs>707</Paragraphs>
  <Slides>73</Slides>
  <Notes>10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4" baseType="lpstr">
      <vt:lpstr>Office 테마</vt:lpstr>
      <vt:lpstr>슬라이드 1</vt:lpstr>
      <vt:lpstr>슬라이드 2</vt:lpstr>
      <vt:lpstr>쇼핑몰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 (관리자)</vt:lpstr>
      <vt:lpstr>관리시스템</vt:lpstr>
      <vt:lpstr>관리시스템</vt:lpstr>
      <vt:lpstr>슬라이드 73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TITLE SLIDE</dc:title>
  <dc:creator>aram</dc:creator>
  <cp:lastModifiedBy>DONGJAE</cp:lastModifiedBy>
  <cp:revision>1104</cp:revision>
  <dcterms:created xsi:type="dcterms:W3CDTF">2013-05-06T11:53:18Z</dcterms:created>
  <dcterms:modified xsi:type="dcterms:W3CDTF">2016-04-28T00:57:48Z</dcterms:modified>
</cp:coreProperties>
</file>